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16"/>
  </p:notesMasterIdLst>
  <p:sldIdLst>
    <p:sldId id="298" r:id="rId2"/>
    <p:sldId id="257" r:id="rId3"/>
    <p:sldId id="282" r:id="rId4"/>
    <p:sldId id="278" r:id="rId5"/>
    <p:sldId id="292" r:id="rId6"/>
    <p:sldId id="284" r:id="rId7"/>
    <p:sldId id="290" r:id="rId8"/>
    <p:sldId id="261" r:id="rId9"/>
    <p:sldId id="296" r:id="rId10"/>
    <p:sldId id="297" r:id="rId11"/>
    <p:sldId id="294" r:id="rId12"/>
    <p:sldId id="295" r:id="rId13"/>
    <p:sldId id="288" r:id="rId14"/>
    <p:sldId id="29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B Nazanin" panose="00000400000000000000" pitchFamily="2" charset="-7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B Nazanin" panose="00000400000000000000" pitchFamily="2" charset="-7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B Nazanin" panose="00000400000000000000" pitchFamily="2" charset="-7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B Nazanin" panose="00000400000000000000" pitchFamily="2" charset="-7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B Nazanin" panose="00000400000000000000" pitchFamily="2" charset="-78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B Nazanin" panose="00000400000000000000" pitchFamily="2" charset="-78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B Nazanin" panose="00000400000000000000" pitchFamily="2" charset="-78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B Nazanin" panose="00000400000000000000" pitchFamily="2" charset="-78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B Nazanin" panose="00000400000000000000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2" autoAdjust="0"/>
    <p:restoredTop sz="94660"/>
  </p:normalViewPr>
  <p:slideViewPr>
    <p:cSldViewPr>
      <p:cViewPr varScale="1">
        <p:scale>
          <a:sx n="59" d="100"/>
          <a:sy n="59" d="100"/>
        </p:scale>
        <p:origin x="90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BB2954-981E-4E57-A925-C52FC3139B79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7BC83B-F6B7-4141-BAD8-4618BC64D41D}">
      <dgm:prSet phldrT="[Text]"/>
      <dgm:spPr/>
      <dgm:t>
        <a:bodyPr/>
        <a:lstStyle/>
        <a:p>
          <a:r>
            <a:rPr lang="fa-IR" dirty="0" smtClean="0"/>
            <a:t>ارتباطاتي كه درون گروه صورت مي گيرد يكي از ابزار اصلي ست كه افراد  بدان وسيله انواع احساسات خود را ابراز مي كنند.</a:t>
          </a:r>
          <a:endParaRPr lang="en-US" dirty="0"/>
        </a:p>
      </dgm:t>
    </dgm:pt>
    <dgm:pt modelId="{FFBC47F9-A8C3-4BE2-A2D5-E8E17756DEDD}" type="sibTrans" cxnId="{F7D319E6-F3CE-407E-93EF-E9E862503D91}">
      <dgm:prSet/>
      <dgm:spPr/>
      <dgm:t>
        <a:bodyPr/>
        <a:lstStyle/>
        <a:p>
          <a:endParaRPr lang="en-US"/>
        </a:p>
      </dgm:t>
    </dgm:pt>
    <dgm:pt modelId="{0C71A495-3753-45C3-AECB-2EC54EDBD1CD}" type="parTrans" cxnId="{F7D319E6-F3CE-407E-93EF-E9E862503D91}">
      <dgm:prSet/>
      <dgm:spPr/>
      <dgm:t>
        <a:bodyPr/>
        <a:lstStyle/>
        <a:p>
          <a:endParaRPr lang="en-US"/>
        </a:p>
      </dgm:t>
    </dgm:pt>
    <dgm:pt modelId="{90E32091-07C3-4B3E-A1EE-8CA6736E1859}">
      <dgm:prSet phldrT="[Text]" custT="1"/>
      <dgm:spPr/>
      <dgm:t>
        <a:bodyPr/>
        <a:lstStyle/>
        <a:p>
          <a:r>
            <a:rPr lang="fa-IR" sz="2000" dirty="0" smtClean="0"/>
            <a:t>پاداش، تعيين هدف هاي ويژه، بازخورد نتيجه، تقويت رفتارهای مطلوب موجب تقويت انگيزش مي شود.</a:t>
          </a:r>
          <a:endParaRPr lang="en-US" sz="2000" dirty="0"/>
        </a:p>
      </dgm:t>
    </dgm:pt>
    <dgm:pt modelId="{D94FB2B0-AFC7-4904-A75B-7A32ACCD5F93}" type="sibTrans" cxnId="{4ABD386D-B757-4803-BCA7-E2D680F35416}">
      <dgm:prSet/>
      <dgm:spPr/>
      <dgm:t>
        <a:bodyPr/>
        <a:lstStyle/>
        <a:p>
          <a:endParaRPr lang="en-US"/>
        </a:p>
      </dgm:t>
    </dgm:pt>
    <dgm:pt modelId="{0DA19B48-31D0-48F6-8FDF-EA946011CA97}" type="parTrans" cxnId="{4ABD386D-B757-4803-BCA7-E2D680F35416}">
      <dgm:prSet/>
      <dgm:spPr/>
      <dgm:t>
        <a:bodyPr/>
        <a:lstStyle/>
        <a:p>
          <a:endParaRPr lang="en-US"/>
        </a:p>
      </dgm:t>
    </dgm:pt>
    <dgm:pt modelId="{97387A6D-CCEF-4D42-9270-CDCAEBAC1C0D}">
      <dgm:prSet phldrT="[Text]" custT="1"/>
      <dgm:spPr/>
      <dgm:t>
        <a:bodyPr/>
        <a:lstStyle/>
        <a:p>
          <a:r>
            <a:rPr lang="fa-IR" sz="2000" dirty="0" smtClean="0"/>
            <a:t>بوسيله دستورالعمل ها، مراتب اختيارات يا رهنمودهاي رسمي و يا رفتارهاي غيررسمي مي توان رفتار اعضا را كنترل كرد.</a:t>
          </a:r>
          <a:endParaRPr lang="en-US" sz="2000" dirty="0"/>
        </a:p>
      </dgm:t>
    </dgm:pt>
    <dgm:pt modelId="{69BCA560-F6B5-462B-855E-E7991B112A0D}" type="sibTrans" cxnId="{DBDD2835-DBEF-4959-B36E-DB1798A869D0}">
      <dgm:prSet/>
      <dgm:spPr/>
      <dgm:t>
        <a:bodyPr/>
        <a:lstStyle/>
        <a:p>
          <a:endParaRPr lang="en-US"/>
        </a:p>
      </dgm:t>
    </dgm:pt>
    <dgm:pt modelId="{E2CCE21F-80E5-4023-AC7C-833B1EB35890}" type="parTrans" cxnId="{DBDD2835-DBEF-4959-B36E-DB1798A869D0}">
      <dgm:prSet/>
      <dgm:spPr/>
      <dgm:t>
        <a:bodyPr/>
        <a:lstStyle/>
        <a:p>
          <a:endParaRPr lang="en-US"/>
        </a:p>
      </dgm:t>
    </dgm:pt>
    <dgm:pt modelId="{E80CA0B9-955C-4699-8248-BF34BCDF6193}">
      <dgm:prSet phldrT="[Text]"/>
      <dgm:spPr/>
      <dgm:t>
        <a:bodyPr/>
        <a:lstStyle/>
        <a:p>
          <a:pPr rtl="1"/>
          <a:r>
            <a:rPr lang="fa-IR" dirty="0" smtClean="0"/>
            <a:t>از طريق سيستم ارتباطات، اطلاعات براي تصميم گيري در اختيار افراد قرار مي گيرد.</a:t>
          </a:r>
          <a:endParaRPr lang="en-US" dirty="0"/>
        </a:p>
      </dgm:t>
    </dgm:pt>
    <dgm:pt modelId="{461FAA28-7A3D-4FEE-B8A7-D75ECC0BCD13}" type="parTrans" cxnId="{E3AE814B-28F9-4C50-B756-72CE71F83E44}">
      <dgm:prSet/>
      <dgm:spPr/>
      <dgm:t>
        <a:bodyPr/>
        <a:lstStyle/>
        <a:p>
          <a:pPr rtl="1"/>
          <a:endParaRPr lang="fa-IR"/>
        </a:p>
      </dgm:t>
    </dgm:pt>
    <dgm:pt modelId="{2B6BA3BB-ED35-4E5F-A140-EBD6D3B4855B}" type="sibTrans" cxnId="{E3AE814B-28F9-4C50-B756-72CE71F83E44}">
      <dgm:prSet/>
      <dgm:spPr/>
      <dgm:t>
        <a:bodyPr/>
        <a:lstStyle/>
        <a:p>
          <a:pPr rtl="1"/>
          <a:endParaRPr lang="fa-IR"/>
        </a:p>
      </dgm:t>
    </dgm:pt>
    <dgm:pt modelId="{DD3DDE34-CEE2-4EB8-80DA-FCDCCB165416}" type="pres">
      <dgm:prSet presAssocID="{EDBB2954-981E-4E57-A925-C52FC3139B79}" presName="Name0" presStyleCnt="0">
        <dgm:presLayoutVars>
          <dgm:chMax val="7"/>
          <dgm:chPref val="7"/>
          <dgm:dir val="rev"/>
        </dgm:presLayoutVars>
      </dgm:prSet>
      <dgm:spPr/>
      <dgm:t>
        <a:bodyPr/>
        <a:lstStyle/>
        <a:p>
          <a:endParaRPr lang="en-US"/>
        </a:p>
      </dgm:t>
    </dgm:pt>
    <dgm:pt modelId="{E3F7505B-E2F2-436C-99DC-4831E1816E0C}" type="pres">
      <dgm:prSet presAssocID="{EDBB2954-981E-4E57-A925-C52FC3139B79}" presName="Name1" presStyleCnt="0"/>
      <dgm:spPr/>
    </dgm:pt>
    <dgm:pt modelId="{AD029221-F8D0-4477-B90E-3A5609E9739D}" type="pres">
      <dgm:prSet presAssocID="{EDBB2954-981E-4E57-A925-C52FC3139B79}" presName="cycle" presStyleCnt="0"/>
      <dgm:spPr/>
    </dgm:pt>
    <dgm:pt modelId="{0F783EB2-67F4-4095-801F-3878F1367438}" type="pres">
      <dgm:prSet presAssocID="{EDBB2954-981E-4E57-A925-C52FC3139B79}" presName="srcNode" presStyleLbl="node1" presStyleIdx="0" presStyleCnt="4"/>
      <dgm:spPr/>
    </dgm:pt>
    <dgm:pt modelId="{376B919E-71A3-4917-B08F-11A962643AB6}" type="pres">
      <dgm:prSet presAssocID="{EDBB2954-981E-4E57-A925-C52FC3139B79}" presName="conn" presStyleLbl="parChTrans1D2" presStyleIdx="0" presStyleCnt="1"/>
      <dgm:spPr/>
      <dgm:t>
        <a:bodyPr/>
        <a:lstStyle/>
        <a:p>
          <a:endParaRPr lang="en-US"/>
        </a:p>
      </dgm:t>
    </dgm:pt>
    <dgm:pt modelId="{B3C6D3C7-A0BD-4F0C-9F5D-9D162AD7F2D5}" type="pres">
      <dgm:prSet presAssocID="{EDBB2954-981E-4E57-A925-C52FC3139B79}" presName="extraNode" presStyleLbl="node1" presStyleIdx="0" presStyleCnt="4"/>
      <dgm:spPr/>
    </dgm:pt>
    <dgm:pt modelId="{D82D24DC-BD2C-4E9E-BD29-6EAADD8C8663}" type="pres">
      <dgm:prSet presAssocID="{EDBB2954-981E-4E57-A925-C52FC3139B79}" presName="dstNode" presStyleLbl="node1" presStyleIdx="0" presStyleCnt="4"/>
      <dgm:spPr/>
    </dgm:pt>
    <dgm:pt modelId="{B4A052F4-904F-4984-9FF2-2BB0EDEFA8F0}" type="pres">
      <dgm:prSet presAssocID="{97387A6D-CCEF-4D42-9270-CDCAEBAC1C0D}" presName="text_1" presStyleLbl="node1" presStyleIdx="0" presStyleCnt="4" custScaleY="114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E2173-77A9-4B28-A2F4-FBCAC38FC5F1}" type="pres">
      <dgm:prSet presAssocID="{97387A6D-CCEF-4D42-9270-CDCAEBAC1C0D}" presName="accent_1" presStyleCnt="0"/>
      <dgm:spPr/>
    </dgm:pt>
    <dgm:pt modelId="{6BCCF91B-B87E-4EDD-9451-759670D81282}" type="pres">
      <dgm:prSet presAssocID="{97387A6D-CCEF-4D42-9270-CDCAEBAC1C0D}" presName="accentRepeatNode" presStyleLbl="solidFgAcc1" presStyleIdx="0" presStyleCnt="4"/>
      <dgm:spPr/>
    </dgm:pt>
    <dgm:pt modelId="{97D31259-D9CA-471E-AF7D-0C0BABF8D24B}" type="pres">
      <dgm:prSet presAssocID="{90E32091-07C3-4B3E-A1EE-8CA6736E1859}" presName="text_2" presStyleLbl="node1" presStyleIdx="1" presStyleCnt="4" custScaleY="114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3870B-AA74-4CDD-9D9D-BD0C321A46C6}" type="pres">
      <dgm:prSet presAssocID="{90E32091-07C3-4B3E-A1EE-8CA6736E1859}" presName="accent_2" presStyleCnt="0"/>
      <dgm:spPr/>
    </dgm:pt>
    <dgm:pt modelId="{0C044EAF-CE86-4290-9942-1CE07729E9C2}" type="pres">
      <dgm:prSet presAssocID="{90E32091-07C3-4B3E-A1EE-8CA6736E1859}" presName="accentRepeatNode" presStyleLbl="solidFgAcc1" presStyleIdx="1" presStyleCnt="4"/>
      <dgm:spPr/>
      <dgm:t>
        <a:bodyPr/>
        <a:lstStyle/>
        <a:p>
          <a:endParaRPr lang="en-US"/>
        </a:p>
      </dgm:t>
    </dgm:pt>
    <dgm:pt modelId="{6D0E6B29-28DA-4793-B06B-BEBCCDC5E3F2}" type="pres">
      <dgm:prSet presAssocID="{2E7BC83B-F6B7-4141-BAD8-4618BC64D41D}" presName="text_3" presStyleLbl="node1" presStyleIdx="2" presStyleCnt="4" custScaleY="114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8147F-1432-41FD-9597-0618FB3CD407}" type="pres">
      <dgm:prSet presAssocID="{2E7BC83B-F6B7-4141-BAD8-4618BC64D41D}" presName="accent_3" presStyleCnt="0"/>
      <dgm:spPr/>
    </dgm:pt>
    <dgm:pt modelId="{9C15A83F-D960-4F35-B2DA-61C2892E53F8}" type="pres">
      <dgm:prSet presAssocID="{2E7BC83B-F6B7-4141-BAD8-4618BC64D41D}" presName="accentRepeatNode" presStyleLbl="solidFgAcc1" presStyleIdx="2" presStyleCnt="4"/>
      <dgm:spPr/>
    </dgm:pt>
    <dgm:pt modelId="{FEA49B65-218D-4A9B-AA24-995C1AFE87D5}" type="pres">
      <dgm:prSet presAssocID="{E80CA0B9-955C-4699-8248-BF34BCDF6193}" presName="text_4" presStyleLbl="node1" presStyleIdx="3" presStyleCnt="4" custScaleY="11446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E1691AD-7832-434A-84A2-F6ECC59BB333}" type="pres">
      <dgm:prSet presAssocID="{E80CA0B9-955C-4699-8248-BF34BCDF6193}" presName="accent_4" presStyleCnt="0"/>
      <dgm:spPr/>
    </dgm:pt>
    <dgm:pt modelId="{14F911B4-5D3C-4AA5-B00D-9884EFF3331C}" type="pres">
      <dgm:prSet presAssocID="{E80CA0B9-955C-4699-8248-BF34BCDF6193}" presName="accentRepeatNode" presStyleLbl="solidFgAcc1" presStyleIdx="3" presStyleCnt="4"/>
      <dgm:spPr/>
    </dgm:pt>
  </dgm:ptLst>
  <dgm:cxnLst>
    <dgm:cxn modelId="{0576DBC3-47A8-42B6-8324-1EE8170E5DCA}" type="presOf" srcId="{2E7BC83B-F6B7-4141-BAD8-4618BC64D41D}" destId="{6D0E6B29-28DA-4793-B06B-BEBCCDC5E3F2}" srcOrd="0" destOrd="0" presId="urn:microsoft.com/office/officeart/2008/layout/VerticalCurvedList"/>
    <dgm:cxn modelId="{E3AE814B-28F9-4C50-B756-72CE71F83E44}" srcId="{EDBB2954-981E-4E57-A925-C52FC3139B79}" destId="{E80CA0B9-955C-4699-8248-BF34BCDF6193}" srcOrd="3" destOrd="0" parTransId="{461FAA28-7A3D-4FEE-B8A7-D75ECC0BCD13}" sibTransId="{2B6BA3BB-ED35-4E5F-A140-EBD6D3B4855B}"/>
    <dgm:cxn modelId="{F7D319E6-F3CE-407E-93EF-E9E862503D91}" srcId="{EDBB2954-981E-4E57-A925-C52FC3139B79}" destId="{2E7BC83B-F6B7-4141-BAD8-4618BC64D41D}" srcOrd="2" destOrd="0" parTransId="{0C71A495-3753-45C3-AECB-2EC54EDBD1CD}" sibTransId="{FFBC47F9-A8C3-4BE2-A2D5-E8E17756DEDD}"/>
    <dgm:cxn modelId="{D46B1054-BC71-4A07-8188-BD642A08E79A}" type="presOf" srcId="{69BCA560-F6B5-462B-855E-E7991B112A0D}" destId="{376B919E-71A3-4917-B08F-11A962643AB6}" srcOrd="0" destOrd="0" presId="urn:microsoft.com/office/officeart/2008/layout/VerticalCurvedList"/>
    <dgm:cxn modelId="{4ABD386D-B757-4803-BCA7-E2D680F35416}" srcId="{EDBB2954-981E-4E57-A925-C52FC3139B79}" destId="{90E32091-07C3-4B3E-A1EE-8CA6736E1859}" srcOrd="1" destOrd="0" parTransId="{0DA19B48-31D0-48F6-8FDF-EA946011CA97}" sibTransId="{D94FB2B0-AFC7-4904-A75B-7A32ACCD5F93}"/>
    <dgm:cxn modelId="{ADE6C74B-F618-42AB-99E8-093094C6397F}" type="presOf" srcId="{90E32091-07C3-4B3E-A1EE-8CA6736E1859}" destId="{97D31259-D9CA-471E-AF7D-0C0BABF8D24B}" srcOrd="0" destOrd="0" presId="urn:microsoft.com/office/officeart/2008/layout/VerticalCurvedList"/>
    <dgm:cxn modelId="{B8157789-9E51-4224-862F-A76A06717F86}" type="presOf" srcId="{E80CA0B9-955C-4699-8248-BF34BCDF6193}" destId="{FEA49B65-218D-4A9B-AA24-995C1AFE87D5}" srcOrd="0" destOrd="0" presId="urn:microsoft.com/office/officeart/2008/layout/VerticalCurvedList"/>
    <dgm:cxn modelId="{B2D13E3C-A978-48CD-829D-7962C2EE1652}" type="presOf" srcId="{EDBB2954-981E-4E57-A925-C52FC3139B79}" destId="{DD3DDE34-CEE2-4EB8-80DA-FCDCCB165416}" srcOrd="0" destOrd="0" presId="urn:microsoft.com/office/officeart/2008/layout/VerticalCurvedList"/>
    <dgm:cxn modelId="{DBDD2835-DBEF-4959-B36E-DB1798A869D0}" srcId="{EDBB2954-981E-4E57-A925-C52FC3139B79}" destId="{97387A6D-CCEF-4D42-9270-CDCAEBAC1C0D}" srcOrd="0" destOrd="0" parTransId="{E2CCE21F-80E5-4023-AC7C-833B1EB35890}" sibTransId="{69BCA560-F6B5-462B-855E-E7991B112A0D}"/>
    <dgm:cxn modelId="{D6E65E30-A6BC-43EC-A4F3-8A6D069F8F8F}" type="presOf" srcId="{97387A6D-CCEF-4D42-9270-CDCAEBAC1C0D}" destId="{B4A052F4-904F-4984-9FF2-2BB0EDEFA8F0}" srcOrd="0" destOrd="0" presId="urn:microsoft.com/office/officeart/2008/layout/VerticalCurvedList"/>
    <dgm:cxn modelId="{902F07B5-F479-4BEE-8631-10E4158C6B3D}" type="presParOf" srcId="{DD3DDE34-CEE2-4EB8-80DA-FCDCCB165416}" destId="{E3F7505B-E2F2-436C-99DC-4831E1816E0C}" srcOrd="0" destOrd="0" presId="urn:microsoft.com/office/officeart/2008/layout/VerticalCurvedList"/>
    <dgm:cxn modelId="{210D2F6F-4FEF-4397-A74D-1605414BC772}" type="presParOf" srcId="{E3F7505B-E2F2-436C-99DC-4831E1816E0C}" destId="{AD029221-F8D0-4477-B90E-3A5609E9739D}" srcOrd="0" destOrd="0" presId="urn:microsoft.com/office/officeart/2008/layout/VerticalCurvedList"/>
    <dgm:cxn modelId="{DB122F89-1DEF-40EB-9A94-7472CD96CD19}" type="presParOf" srcId="{AD029221-F8D0-4477-B90E-3A5609E9739D}" destId="{0F783EB2-67F4-4095-801F-3878F1367438}" srcOrd="0" destOrd="0" presId="urn:microsoft.com/office/officeart/2008/layout/VerticalCurvedList"/>
    <dgm:cxn modelId="{D7E2652E-181A-4E7A-99EA-380550EE31B5}" type="presParOf" srcId="{AD029221-F8D0-4477-B90E-3A5609E9739D}" destId="{376B919E-71A3-4917-B08F-11A962643AB6}" srcOrd="1" destOrd="0" presId="urn:microsoft.com/office/officeart/2008/layout/VerticalCurvedList"/>
    <dgm:cxn modelId="{2B2BE179-6245-4DB9-A95C-A01ADB1983AA}" type="presParOf" srcId="{AD029221-F8D0-4477-B90E-3A5609E9739D}" destId="{B3C6D3C7-A0BD-4F0C-9F5D-9D162AD7F2D5}" srcOrd="2" destOrd="0" presId="urn:microsoft.com/office/officeart/2008/layout/VerticalCurvedList"/>
    <dgm:cxn modelId="{7F189171-349C-44E4-864E-1C7DBE866FA7}" type="presParOf" srcId="{AD029221-F8D0-4477-B90E-3A5609E9739D}" destId="{D82D24DC-BD2C-4E9E-BD29-6EAADD8C8663}" srcOrd="3" destOrd="0" presId="urn:microsoft.com/office/officeart/2008/layout/VerticalCurvedList"/>
    <dgm:cxn modelId="{BDBBF82C-AA71-4459-9B38-756E12EB02A5}" type="presParOf" srcId="{E3F7505B-E2F2-436C-99DC-4831E1816E0C}" destId="{B4A052F4-904F-4984-9FF2-2BB0EDEFA8F0}" srcOrd="1" destOrd="0" presId="urn:microsoft.com/office/officeart/2008/layout/VerticalCurvedList"/>
    <dgm:cxn modelId="{68D86B55-B04A-44E8-A63F-5E892DD02E0C}" type="presParOf" srcId="{E3F7505B-E2F2-436C-99DC-4831E1816E0C}" destId="{5E3E2173-77A9-4B28-A2F4-FBCAC38FC5F1}" srcOrd="2" destOrd="0" presId="urn:microsoft.com/office/officeart/2008/layout/VerticalCurvedList"/>
    <dgm:cxn modelId="{385A5D3C-8447-4F01-A42B-78CC53B9F689}" type="presParOf" srcId="{5E3E2173-77A9-4B28-A2F4-FBCAC38FC5F1}" destId="{6BCCF91B-B87E-4EDD-9451-759670D81282}" srcOrd="0" destOrd="0" presId="urn:microsoft.com/office/officeart/2008/layout/VerticalCurvedList"/>
    <dgm:cxn modelId="{E7E64082-EC9E-4342-8ABF-051F88AD5541}" type="presParOf" srcId="{E3F7505B-E2F2-436C-99DC-4831E1816E0C}" destId="{97D31259-D9CA-471E-AF7D-0C0BABF8D24B}" srcOrd="3" destOrd="0" presId="urn:microsoft.com/office/officeart/2008/layout/VerticalCurvedList"/>
    <dgm:cxn modelId="{53D82024-50E4-4D88-B953-84192392693B}" type="presParOf" srcId="{E3F7505B-E2F2-436C-99DC-4831E1816E0C}" destId="{2303870B-AA74-4CDD-9D9D-BD0C321A46C6}" srcOrd="4" destOrd="0" presId="urn:microsoft.com/office/officeart/2008/layout/VerticalCurvedList"/>
    <dgm:cxn modelId="{460BB7A5-BCA6-44BD-9E10-1D016AC1EE03}" type="presParOf" srcId="{2303870B-AA74-4CDD-9D9D-BD0C321A46C6}" destId="{0C044EAF-CE86-4290-9942-1CE07729E9C2}" srcOrd="0" destOrd="0" presId="urn:microsoft.com/office/officeart/2008/layout/VerticalCurvedList"/>
    <dgm:cxn modelId="{7BC476DC-D312-4D77-B765-88EE05542BA0}" type="presParOf" srcId="{E3F7505B-E2F2-436C-99DC-4831E1816E0C}" destId="{6D0E6B29-28DA-4793-B06B-BEBCCDC5E3F2}" srcOrd="5" destOrd="0" presId="urn:microsoft.com/office/officeart/2008/layout/VerticalCurvedList"/>
    <dgm:cxn modelId="{96C38A8D-91A2-4985-9055-B636D9F3E40C}" type="presParOf" srcId="{E3F7505B-E2F2-436C-99DC-4831E1816E0C}" destId="{7858147F-1432-41FD-9597-0618FB3CD407}" srcOrd="6" destOrd="0" presId="urn:microsoft.com/office/officeart/2008/layout/VerticalCurvedList"/>
    <dgm:cxn modelId="{6DB753C5-B0E7-4886-A3B1-0D9F60508347}" type="presParOf" srcId="{7858147F-1432-41FD-9597-0618FB3CD407}" destId="{9C15A83F-D960-4F35-B2DA-61C2892E53F8}" srcOrd="0" destOrd="0" presId="urn:microsoft.com/office/officeart/2008/layout/VerticalCurvedList"/>
    <dgm:cxn modelId="{A0B2FBAE-80CE-4903-AEF1-3A3F0A08157C}" type="presParOf" srcId="{E3F7505B-E2F2-436C-99DC-4831E1816E0C}" destId="{FEA49B65-218D-4A9B-AA24-995C1AFE87D5}" srcOrd="7" destOrd="0" presId="urn:microsoft.com/office/officeart/2008/layout/VerticalCurvedList"/>
    <dgm:cxn modelId="{96B5BCB5-E880-4DE7-919E-6FF30A18DEF2}" type="presParOf" srcId="{E3F7505B-E2F2-436C-99DC-4831E1816E0C}" destId="{AE1691AD-7832-434A-84A2-F6ECC59BB333}" srcOrd="8" destOrd="0" presId="urn:microsoft.com/office/officeart/2008/layout/VerticalCurvedList"/>
    <dgm:cxn modelId="{09108F11-1084-4EDD-AD67-F4161D617512}" type="presParOf" srcId="{AE1691AD-7832-434A-84A2-F6ECC59BB333}" destId="{14F911B4-5D3C-4AA5-B00D-9884EFF3331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D9F911-88E9-42B1-B359-7809A296BD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fa-IR"/>
        </a:p>
      </dgm:t>
    </dgm:pt>
    <dgm:pt modelId="{88C80C40-1A95-4072-B5FC-D76373FFED4E}">
      <dgm:prSet phldrT="[Text]"/>
      <dgm:spPr/>
      <dgm:t>
        <a:bodyPr/>
        <a:lstStyle/>
        <a:p>
          <a:pPr rtl="1"/>
          <a:r>
            <a:rPr lang="fa-IR" dirty="0" smtClean="0"/>
            <a:t>مسیر ارتباطات </a:t>
          </a:r>
          <a:endParaRPr lang="fa-IR" dirty="0"/>
        </a:p>
      </dgm:t>
    </dgm:pt>
    <dgm:pt modelId="{4A200036-B01F-4E3E-A348-1B5B3EDF8E44}" type="parTrans" cxnId="{8ED87F54-211F-47C2-805F-D4DD4FA7A4C8}">
      <dgm:prSet/>
      <dgm:spPr/>
      <dgm:t>
        <a:bodyPr/>
        <a:lstStyle/>
        <a:p>
          <a:pPr rtl="1"/>
          <a:endParaRPr lang="fa-IR"/>
        </a:p>
      </dgm:t>
    </dgm:pt>
    <dgm:pt modelId="{26040118-20D2-4797-9E1C-5CE83C0A0D3B}" type="sibTrans" cxnId="{8ED87F54-211F-47C2-805F-D4DD4FA7A4C8}">
      <dgm:prSet/>
      <dgm:spPr/>
      <dgm:t>
        <a:bodyPr/>
        <a:lstStyle/>
        <a:p>
          <a:pPr rtl="1"/>
          <a:endParaRPr lang="fa-IR"/>
        </a:p>
      </dgm:t>
    </dgm:pt>
    <dgm:pt modelId="{B07029AE-B0AD-4B6F-972C-5DCFC0E1C215}">
      <dgm:prSet phldrT="[Text]"/>
      <dgm:spPr/>
      <dgm:t>
        <a:bodyPr/>
        <a:lstStyle/>
        <a:p>
          <a:pPr rtl="1"/>
          <a:r>
            <a:rPr lang="fa-IR" dirty="0" smtClean="0"/>
            <a:t>عمودی</a:t>
          </a:r>
          <a:endParaRPr lang="fa-IR" dirty="0"/>
        </a:p>
      </dgm:t>
    </dgm:pt>
    <dgm:pt modelId="{940A35E2-979A-406D-A5B5-9736D78485B8}" type="parTrans" cxnId="{4A5C3194-EAFC-4F5A-800C-67CC3B75234D}">
      <dgm:prSet/>
      <dgm:spPr/>
      <dgm:t>
        <a:bodyPr/>
        <a:lstStyle/>
        <a:p>
          <a:pPr rtl="1"/>
          <a:endParaRPr lang="fa-IR"/>
        </a:p>
      </dgm:t>
    </dgm:pt>
    <dgm:pt modelId="{C3A64184-B375-4209-B983-4B6EF0FFADC6}" type="sibTrans" cxnId="{4A5C3194-EAFC-4F5A-800C-67CC3B75234D}">
      <dgm:prSet/>
      <dgm:spPr/>
      <dgm:t>
        <a:bodyPr/>
        <a:lstStyle/>
        <a:p>
          <a:pPr rtl="1"/>
          <a:endParaRPr lang="fa-IR"/>
        </a:p>
      </dgm:t>
    </dgm:pt>
    <dgm:pt modelId="{36F4E55A-6FC7-4787-83F0-18CEA7818A8A}">
      <dgm:prSet phldrT="[Text]"/>
      <dgm:spPr/>
      <dgm:t>
        <a:bodyPr/>
        <a:lstStyle/>
        <a:p>
          <a:pPr rtl="1"/>
          <a:r>
            <a:rPr lang="fa-IR" dirty="0" smtClean="0"/>
            <a:t>مسیر رو به پايين</a:t>
          </a:r>
          <a:endParaRPr lang="fa-IR" dirty="0"/>
        </a:p>
      </dgm:t>
    </dgm:pt>
    <dgm:pt modelId="{0891AE3E-D844-4D07-84FE-61FBA40BE7A7}" type="parTrans" cxnId="{6AA4D420-582B-47C9-87E1-4F24CC47ADE9}">
      <dgm:prSet/>
      <dgm:spPr/>
      <dgm:t>
        <a:bodyPr/>
        <a:lstStyle/>
        <a:p>
          <a:pPr rtl="1"/>
          <a:endParaRPr lang="fa-IR"/>
        </a:p>
      </dgm:t>
    </dgm:pt>
    <dgm:pt modelId="{7FE2C669-E846-4184-B624-2688D53E06FB}" type="sibTrans" cxnId="{6AA4D420-582B-47C9-87E1-4F24CC47ADE9}">
      <dgm:prSet/>
      <dgm:spPr/>
      <dgm:t>
        <a:bodyPr/>
        <a:lstStyle/>
        <a:p>
          <a:pPr rtl="1"/>
          <a:endParaRPr lang="fa-IR"/>
        </a:p>
      </dgm:t>
    </dgm:pt>
    <dgm:pt modelId="{6C27E94F-5D04-4A83-9EDC-0176CB5C8F81}">
      <dgm:prSet phldrT="[Text]"/>
      <dgm:spPr/>
      <dgm:t>
        <a:bodyPr/>
        <a:lstStyle/>
        <a:p>
          <a:pPr rtl="1"/>
          <a:r>
            <a:rPr lang="fa-IR" dirty="0" smtClean="0"/>
            <a:t>مسیر رو به بالا</a:t>
          </a:r>
          <a:endParaRPr lang="fa-IR" dirty="0"/>
        </a:p>
      </dgm:t>
    </dgm:pt>
    <dgm:pt modelId="{AB1C4CC8-2D7B-4A84-BF69-923F2776BBFF}" type="parTrans" cxnId="{3E2E50D8-4103-40B4-873E-81F0AE6F343E}">
      <dgm:prSet/>
      <dgm:spPr/>
      <dgm:t>
        <a:bodyPr/>
        <a:lstStyle/>
        <a:p>
          <a:pPr rtl="1"/>
          <a:endParaRPr lang="fa-IR"/>
        </a:p>
      </dgm:t>
    </dgm:pt>
    <dgm:pt modelId="{5E1CCC28-6C38-48F2-A474-A4CD9B483C38}" type="sibTrans" cxnId="{3E2E50D8-4103-40B4-873E-81F0AE6F343E}">
      <dgm:prSet/>
      <dgm:spPr/>
      <dgm:t>
        <a:bodyPr/>
        <a:lstStyle/>
        <a:p>
          <a:pPr rtl="1"/>
          <a:endParaRPr lang="fa-IR"/>
        </a:p>
      </dgm:t>
    </dgm:pt>
    <dgm:pt modelId="{28CAFFD5-747F-4201-B072-A5C908F80113}">
      <dgm:prSet phldrT="[Text]"/>
      <dgm:spPr/>
      <dgm:t>
        <a:bodyPr/>
        <a:lstStyle/>
        <a:p>
          <a:pPr rtl="1"/>
          <a:r>
            <a:rPr lang="fa-IR" dirty="0" smtClean="0"/>
            <a:t>افقی</a:t>
          </a:r>
          <a:endParaRPr lang="fa-IR" dirty="0"/>
        </a:p>
      </dgm:t>
    </dgm:pt>
    <dgm:pt modelId="{DD5B0F37-DBB7-4CC6-BA16-97799EF902F9}" type="parTrans" cxnId="{2CC1FD6D-45C3-4A7F-835A-38FCDAC88021}">
      <dgm:prSet/>
      <dgm:spPr/>
      <dgm:t>
        <a:bodyPr/>
        <a:lstStyle/>
        <a:p>
          <a:pPr rtl="1"/>
          <a:endParaRPr lang="fa-IR"/>
        </a:p>
      </dgm:t>
    </dgm:pt>
    <dgm:pt modelId="{1226E2EF-C494-4BB1-ABCC-ACBA2A5CD52F}" type="sibTrans" cxnId="{2CC1FD6D-45C3-4A7F-835A-38FCDAC88021}">
      <dgm:prSet/>
      <dgm:spPr/>
      <dgm:t>
        <a:bodyPr/>
        <a:lstStyle/>
        <a:p>
          <a:pPr rtl="1"/>
          <a:endParaRPr lang="fa-IR"/>
        </a:p>
      </dgm:t>
    </dgm:pt>
    <dgm:pt modelId="{5F849C36-4DE5-4A69-B5F1-D4E0E3FEAF6A}" type="pres">
      <dgm:prSet presAssocID="{D9D9F911-88E9-42B1-B359-7809A296BD1E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05B20A5-D2A8-4EF2-850E-9BDCD58A7DA0}" type="pres">
      <dgm:prSet presAssocID="{88C80C40-1A95-4072-B5FC-D76373FFED4E}" presName="root1" presStyleCnt="0"/>
      <dgm:spPr/>
      <dgm:t>
        <a:bodyPr/>
        <a:lstStyle/>
        <a:p>
          <a:pPr rtl="1"/>
          <a:endParaRPr lang="fa-IR"/>
        </a:p>
      </dgm:t>
    </dgm:pt>
    <dgm:pt modelId="{FB82BD99-67D4-4476-BC46-4D7C01D91506}" type="pres">
      <dgm:prSet presAssocID="{88C80C40-1A95-4072-B5FC-D76373FFED4E}" presName="LevelOneTextNode" presStyleLbl="node0" presStyleIdx="0" presStyleCnt="1" custScaleY="5520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C23E83E-D7D3-4741-909A-01CB5D10E700}" type="pres">
      <dgm:prSet presAssocID="{88C80C40-1A95-4072-B5FC-D76373FFED4E}" presName="level2hierChild" presStyleCnt="0"/>
      <dgm:spPr/>
      <dgm:t>
        <a:bodyPr/>
        <a:lstStyle/>
        <a:p>
          <a:pPr rtl="1"/>
          <a:endParaRPr lang="fa-IR"/>
        </a:p>
      </dgm:t>
    </dgm:pt>
    <dgm:pt modelId="{FD2209D8-C9BC-4DBB-9219-5333A1127CA2}" type="pres">
      <dgm:prSet presAssocID="{940A35E2-979A-406D-A5B5-9736D78485B8}" presName="conn2-1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057E7F5F-CA6F-4E5E-91F1-2ECCCADC840F}" type="pres">
      <dgm:prSet presAssocID="{940A35E2-979A-406D-A5B5-9736D78485B8}" presName="connTx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254EED09-0FDB-44BC-832C-C62240F1A2A1}" type="pres">
      <dgm:prSet presAssocID="{B07029AE-B0AD-4B6F-972C-5DCFC0E1C215}" presName="root2" presStyleCnt="0"/>
      <dgm:spPr/>
      <dgm:t>
        <a:bodyPr/>
        <a:lstStyle/>
        <a:p>
          <a:pPr rtl="1"/>
          <a:endParaRPr lang="fa-IR"/>
        </a:p>
      </dgm:t>
    </dgm:pt>
    <dgm:pt modelId="{BDAB9DE4-5F46-4720-B1B6-3890DFDCEF7F}" type="pres">
      <dgm:prSet presAssocID="{B07029AE-B0AD-4B6F-972C-5DCFC0E1C215}" presName="LevelTwoTextNode" presStyleLbl="node2" presStyleIdx="0" presStyleCnt="2" custScaleY="5520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0987850-1790-4A39-ACF4-8230DD1263DD}" type="pres">
      <dgm:prSet presAssocID="{B07029AE-B0AD-4B6F-972C-5DCFC0E1C215}" presName="level3hierChild" presStyleCnt="0"/>
      <dgm:spPr/>
      <dgm:t>
        <a:bodyPr/>
        <a:lstStyle/>
        <a:p>
          <a:pPr rtl="1"/>
          <a:endParaRPr lang="fa-IR"/>
        </a:p>
      </dgm:t>
    </dgm:pt>
    <dgm:pt modelId="{C058E7F7-C569-4D17-90CA-1B983724E516}" type="pres">
      <dgm:prSet presAssocID="{0891AE3E-D844-4D07-84FE-61FBA40BE7A7}" presName="conn2-1" presStyleLbl="parChTrans1D3" presStyleIdx="0" presStyleCnt="2"/>
      <dgm:spPr/>
      <dgm:t>
        <a:bodyPr/>
        <a:lstStyle/>
        <a:p>
          <a:pPr rtl="1"/>
          <a:endParaRPr lang="fa-IR"/>
        </a:p>
      </dgm:t>
    </dgm:pt>
    <dgm:pt modelId="{7411D4F5-9ED2-4934-9981-F657DB463E36}" type="pres">
      <dgm:prSet presAssocID="{0891AE3E-D844-4D07-84FE-61FBA40BE7A7}" presName="connTx" presStyleLbl="parChTrans1D3" presStyleIdx="0" presStyleCnt="2"/>
      <dgm:spPr/>
      <dgm:t>
        <a:bodyPr/>
        <a:lstStyle/>
        <a:p>
          <a:pPr rtl="1"/>
          <a:endParaRPr lang="fa-IR"/>
        </a:p>
      </dgm:t>
    </dgm:pt>
    <dgm:pt modelId="{A4ABBCE0-3360-44B4-9A24-CC6402FA39AF}" type="pres">
      <dgm:prSet presAssocID="{36F4E55A-6FC7-4787-83F0-18CEA7818A8A}" presName="root2" presStyleCnt="0"/>
      <dgm:spPr/>
      <dgm:t>
        <a:bodyPr/>
        <a:lstStyle/>
        <a:p>
          <a:pPr rtl="1"/>
          <a:endParaRPr lang="fa-IR"/>
        </a:p>
      </dgm:t>
    </dgm:pt>
    <dgm:pt modelId="{C9484C9A-870F-4C48-9456-9641ABFA0D60}" type="pres">
      <dgm:prSet presAssocID="{36F4E55A-6FC7-4787-83F0-18CEA7818A8A}" presName="LevelTwoTextNode" presStyleLbl="node3" presStyleIdx="0" presStyleCnt="2" custScaleY="5520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990A9AF-700D-4623-999A-B79FF232C9D4}" type="pres">
      <dgm:prSet presAssocID="{36F4E55A-6FC7-4787-83F0-18CEA7818A8A}" presName="level3hierChild" presStyleCnt="0"/>
      <dgm:spPr/>
      <dgm:t>
        <a:bodyPr/>
        <a:lstStyle/>
        <a:p>
          <a:pPr rtl="1"/>
          <a:endParaRPr lang="fa-IR"/>
        </a:p>
      </dgm:t>
    </dgm:pt>
    <dgm:pt modelId="{3D816B58-0858-4F2B-93EE-FE7D216F8C8B}" type="pres">
      <dgm:prSet presAssocID="{AB1C4CC8-2D7B-4A84-BF69-923F2776BBFF}" presName="conn2-1" presStyleLbl="parChTrans1D3" presStyleIdx="1" presStyleCnt="2"/>
      <dgm:spPr/>
      <dgm:t>
        <a:bodyPr/>
        <a:lstStyle/>
        <a:p>
          <a:pPr rtl="1"/>
          <a:endParaRPr lang="fa-IR"/>
        </a:p>
      </dgm:t>
    </dgm:pt>
    <dgm:pt modelId="{38583141-3C3D-42BE-97BE-C581039C0DC1}" type="pres">
      <dgm:prSet presAssocID="{AB1C4CC8-2D7B-4A84-BF69-923F2776BBFF}" presName="connTx" presStyleLbl="parChTrans1D3" presStyleIdx="1" presStyleCnt="2"/>
      <dgm:spPr/>
      <dgm:t>
        <a:bodyPr/>
        <a:lstStyle/>
        <a:p>
          <a:pPr rtl="1"/>
          <a:endParaRPr lang="fa-IR"/>
        </a:p>
      </dgm:t>
    </dgm:pt>
    <dgm:pt modelId="{2BC8D5A6-3BFE-490C-A81E-8B77F998EC7E}" type="pres">
      <dgm:prSet presAssocID="{6C27E94F-5D04-4A83-9EDC-0176CB5C8F81}" presName="root2" presStyleCnt="0"/>
      <dgm:spPr/>
      <dgm:t>
        <a:bodyPr/>
        <a:lstStyle/>
        <a:p>
          <a:pPr rtl="1"/>
          <a:endParaRPr lang="fa-IR"/>
        </a:p>
      </dgm:t>
    </dgm:pt>
    <dgm:pt modelId="{00286680-E4D3-4C2F-B97E-1E02BA9F82A1}" type="pres">
      <dgm:prSet presAssocID="{6C27E94F-5D04-4A83-9EDC-0176CB5C8F81}" presName="LevelTwoTextNode" presStyleLbl="node3" presStyleIdx="1" presStyleCnt="2" custScaleY="5520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5335941-6C07-4F45-A8F6-D94D67E166A2}" type="pres">
      <dgm:prSet presAssocID="{6C27E94F-5D04-4A83-9EDC-0176CB5C8F81}" presName="level3hierChild" presStyleCnt="0"/>
      <dgm:spPr/>
      <dgm:t>
        <a:bodyPr/>
        <a:lstStyle/>
        <a:p>
          <a:pPr rtl="1"/>
          <a:endParaRPr lang="fa-IR"/>
        </a:p>
      </dgm:t>
    </dgm:pt>
    <dgm:pt modelId="{C9EC753F-B68C-4BC9-AD9D-E89417D1BBDB}" type="pres">
      <dgm:prSet presAssocID="{DD5B0F37-DBB7-4CC6-BA16-97799EF902F9}" presName="conn2-1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DAA0A56C-15A1-4EA0-ABC5-B5A461C46DFE}" type="pres">
      <dgm:prSet presAssocID="{DD5B0F37-DBB7-4CC6-BA16-97799EF902F9}" presName="connTx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9958DE9E-A2F4-4976-A7F1-901431BAB0D2}" type="pres">
      <dgm:prSet presAssocID="{28CAFFD5-747F-4201-B072-A5C908F80113}" presName="root2" presStyleCnt="0"/>
      <dgm:spPr/>
      <dgm:t>
        <a:bodyPr/>
        <a:lstStyle/>
        <a:p>
          <a:pPr rtl="1"/>
          <a:endParaRPr lang="fa-IR"/>
        </a:p>
      </dgm:t>
    </dgm:pt>
    <dgm:pt modelId="{02959C4C-A5B6-4009-8F8B-1A3DCD34CFBA}" type="pres">
      <dgm:prSet presAssocID="{28CAFFD5-747F-4201-B072-A5C908F80113}" presName="LevelTwoTextNode" presStyleLbl="node2" presStyleIdx="1" presStyleCnt="2" custScaleY="5520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8D433E1-DCCA-44E7-906D-723A2B1CA54D}" type="pres">
      <dgm:prSet presAssocID="{28CAFFD5-747F-4201-B072-A5C908F80113}" presName="level3hierChild" presStyleCnt="0"/>
      <dgm:spPr/>
      <dgm:t>
        <a:bodyPr/>
        <a:lstStyle/>
        <a:p>
          <a:pPr rtl="1"/>
          <a:endParaRPr lang="fa-IR"/>
        </a:p>
      </dgm:t>
    </dgm:pt>
  </dgm:ptLst>
  <dgm:cxnLst>
    <dgm:cxn modelId="{641D111E-9171-4C1E-A50B-66A7DB6290B8}" type="presOf" srcId="{940A35E2-979A-406D-A5B5-9736D78485B8}" destId="{057E7F5F-CA6F-4E5E-91F1-2ECCCADC840F}" srcOrd="1" destOrd="0" presId="urn:microsoft.com/office/officeart/2005/8/layout/hierarchy2"/>
    <dgm:cxn modelId="{3E2E50D8-4103-40B4-873E-81F0AE6F343E}" srcId="{B07029AE-B0AD-4B6F-972C-5DCFC0E1C215}" destId="{6C27E94F-5D04-4A83-9EDC-0176CB5C8F81}" srcOrd="1" destOrd="0" parTransId="{AB1C4CC8-2D7B-4A84-BF69-923F2776BBFF}" sibTransId="{5E1CCC28-6C38-48F2-A474-A4CD9B483C38}"/>
    <dgm:cxn modelId="{3B0C3FD6-B07B-47A5-B635-F015641C4FB6}" type="presOf" srcId="{6C27E94F-5D04-4A83-9EDC-0176CB5C8F81}" destId="{00286680-E4D3-4C2F-B97E-1E02BA9F82A1}" srcOrd="0" destOrd="0" presId="urn:microsoft.com/office/officeart/2005/8/layout/hierarchy2"/>
    <dgm:cxn modelId="{9A8AC73D-2818-4117-A019-6AF77A6FDDD5}" type="presOf" srcId="{B07029AE-B0AD-4B6F-972C-5DCFC0E1C215}" destId="{BDAB9DE4-5F46-4720-B1B6-3890DFDCEF7F}" srcOrd="0" destOrd="0" presId="urn:microsoft.com/office/officeart/2005/8/layout/hierarchy2"/>
    <dgm:cxn modelId="{717681E9-F83C-498B-8B5E-A631E78133CD}" type="presOf" srcId="{DD5B0F37-DBB7-4CC6-BA16-97799EF902F9}" destId="{DAA0A56C-15A1-4EA0-ABC5-B5A461C46DFE}" srcOrd="1" destOrd="0" presId="urn:microsoft.com/office/officeart/2005/8/layout/hierarchy2"/>
    <dgm:cxn modelId="{F9127E27-FC70-4A0C-A452-A9986ABF93CA}" type="presOf" srcId="{0891AE3E-D844-4D07-84FE-61FBA40BE7A7}" destId="{C058E7F7-C569-4D17-90CA-1B983724E516}" srcOrd="0" destOrd="0" presId="urn:microsoft.com/office/officeart/2005/8/layout/hierarchy2"/>
    <dgm:cxn modelId="{6AA4D420-582B-47C9-87E1-4F24CC47ADE9}" srcId="{B07029AE-B0AD-4B6F-972C-5DCFC0E1C215}" destId="{36F4E55A-6FC7-4787-83F0-18CEA7818A8A}" srcOrd="0" destOrd="0" parTransId="{0891AE3E-D844-4D07-84FE-61FBA40BE7A7}" sibTransId="{7FE2C669-E846-4184-B624-2688D53E06FB}"/>
    <dgm:cxn modelId="{246A5560-D861-4914-B993-86C948ACC405}" type="presOf" srcId="{940A35E2-979A-406D-A5B5-9736D78485B8}" destId="{FD2209D8-C9BC-4DBB-9219-5333A1127CA2}" srcOrd="0" destOrd="0" presId="urn:microsoft.com/office/officeart/2005/8/layout/hierarchy2"/>
    <dgm:cxn modelId="{E18B6DC1-F6DF-4064-B8F3-8254DB361CB5}" type="presOf" srcId="{28CAFFD5-747F-4201-B072-A5C908F80113}" destId="{02959C4C-A5B6-4009-8F8B-1A3DCD34CFBA}" srcOrd="0" destOrd="0" presId="urn:microsoft.com/office/officeart/2005/8/layout/hierarchy2"/>
    <dgm:cxn modelId="{6AB7B13E-EC4E-44E0-B68C-98B9CCEFE2E0}" type="presOf" srcId="{DD5B0F37-DBB7-4CC6-BA16-97799EF902F9}" destId="{C9EC753F-B68C-4BC9-AD9D-E89417D1BBDB}" srcOrd="0" destOrd="0" presId="urn:microsoft.com/office/officeart/2005/8/layout/hierarchy2"/>
    <dgm:cxn modelId="{2CC1FD6D-45C3-4A7F-835A-38FCDAC88021}" srcId="{88C80C40-1A95-4072-B5FC-D76373FFED4E}" destId="{28CAFFD5-747F-4201-B072-A5C908F80113}" srcOrd="1" destOrd="0" parTransId="{DD5B0F37-DBB7-4CC6-BA16-97799EF902F9}" sibTransId="{1226E2EF-C494-4BB1-ABCC-ACBA2A5CD52F}"/>
    <dgm:cxn modelId="{3C61B689-77CC-4FCF-942E-73872690F945}" type="presOf" srcId="{0891AE3E-D844-4D07-84FE-61FBA40BE7A7}" destId="{7411D4F5-9ED2-4934-9981-F657DB463E36}" srcOrd="1" destOrd="0" presId="urn:microsoft.com/office/officeart/2005/8/layout/hierarchy2"/>
    <dgm:cxn modelId="{FB0E0A95-5EF3-426C-B882-ED072F77E5AA}" type="presOf" srcId="{AB1C4CC8-2D7B-4A84-BF69-923F2776BBFF}" destId="{3D816B58-0858-4F2B-93EE-FE7D216F8C8B}" srcOrd="0" destOrd="0" presId="urn:microsoft.com/office/officeart/2005/8/layout/hierarchy2"/>
    <dgm:cxn modelId="{DECD465F-B6A4-4D70-999C-49B79714F2CD}" type="presOf" srcId="{D9D9F911-88E9-42B1-B359-7809A296BD1E}" destId="{5F849C36-4DE5-4A69-B5F1-D4E0E3FEAF6A}" srcOrd="0" destOrd="0" presId="urn:microsoft.com/office/officeart/2005/8/layout/hierarchy2"/>
    <dgm:cxn modelId="{8ED87F54-211F-47C2-805F-D4DD4FA7A4C8}" srcId="{D9D9F911-88E9-42B1-B359-7809A296BD1E}" destId="{88C80C40-1A95-4072-B5FC-D76373FFED4E}" srcOrd="0" destOrd="0" parTransId="{4A200036-B01F-4E3E-A348-1B5B3EDF8E44}" sibTransId="{26040118-20D2-4797-9E1C-5CE83C0A0D3B}"/>
    <dgm:cxn modelId="{8B7AA3D6-D6C6-4130-B624-43AEE8A47F09}" type="presOf" srcId="{36F4E55A-6FC7-4787-83F0-18CEA7818A8A}" destId="{C9484C9A-870F-4C48-9456-9641ABFA0D60}" srcOrd="0" destOrd="0" presId="urn:microsoft.com/office/officeart/2005/8/layout/hierarchy2"/>
    <dgm:cxn modelId="{919D3D31-3AE2-46F4-BD3E-ABB8E255129D}" type="presOf" srcId="{88C80C40-1A95-4072-B5FC-D76373FFED4E}" destId="{FB82BD99-67D4-4476-BC46-4D7C01D91506}" srcOrd="0" destOrd="0" presId="urn:microsoft.com/office/officeart/2005/8/layout/hierarchy2"/>
    <dgm:cxn modelId="{49618197-7F7C-45E2-A585-4E6399B9C547}" type="presOf" srcId="{AB1C4CC8-2D7B-4A84-BF69-923F2776BBFF}" destId="{38583141-3C3D-42BE-97BE-C581039C0DC1}" srcOrd="1" destOrd="0" presId="urn:microsoft.com/office/officeart/2005/8/layout/hierarchy2"/>
    <dgm:cxn modelId="{4A5C3194-EAFC-4F5A-800C-67CC3B75234D}" srcId="{88C80C40-1A95-4072-B5FC-D76373FFED4E}" destId="{B07029AE-B0AD-4B6F-972C-5DCFC0E1C215}" srcOrd="0" destOrd="0" parTransId="{940A35E2-979A-406D-A5B5-9736D78485B8}" sibTransId="{C3A64184-B375-4209-B983-4B6EF0FFADC6}"/>
    <dgm:cxn modelId="{4988A6C6-577D-410F-8ADE-217DF1EF3B18}" type="presParOf" srcId="{5F849C36-4DE5-4A69-B5F1-D4E0E3FEAF6A}" destId="{405B20A5-D2A8-4EF2-850E-9BDCD58A7DA0}" srcOrd="0" destOrd="0" presId="urn:microsoft.com/office/officeart/2005/8/layout/hierarchy2"/>
    <dgm:cxn modelId="{FBB0F2B7-FF2F-4DA2-88F6-BC3601B209F2}" type="presParOf" srcId="{405B20A5-D2A8-4EF2-850E-9BDCD58A7DA0}" destId="{FB82BD99-67D4-4476-BC46-4D7C01D91506}" srcOrd="0" destOrd="0" presId="urn:microsoft.com/office/officeart/2005/8/layout/hierarchy2"/>
    <dgm:cxn modelId="{A565E359-0BD5-4306-ADBB-696054ABAAEF}" type="presParOf" srcId="{405B20A5-D2A8-4EF2-850E-9BDCD58A7DA0}" destId="{0C23E83E-D7D3-4741-909A-01CB5D10E700}" srcOrd="1" destOrd="0" presId="urn:microsoft.com/office/officeart/2005/8/layout/hierarchy2"/>
    <dgm:cxn modelId="{75BACE74-2574-4EBF-BDAB-EAF7DCCB7D87}" type="presParOf" srcId="{0C23E83E-D7D3-4741-909A-01CB5D10E700}" destId="{FD2209D8-C9BC-4DBB-9219-5333A1127CA2}" srcOrd="0" destOrd="0" presId="urn:microsoft.com/office/officeart/2005/8/layout/hierarchy2"/>
    <dgm:cxn modelId="{9478CB32-8F7F-470A-82EE-DE5197BD9A4B}" type="presParOf" srcId="{FD2209D8-C9BC-4DBB-9219-5333A1127CA2}" destId="{057E7F5F-CA6F-4E5E-91F1-2ECCCADC840F}" srcOrd="0" destOrd="0" presId="urn:microsoft.com/office/officeart/2005/8/layout/hierarchy2"/>
    <dgm:cxn modelId="{C1FA7CA2-0F5E-41F7-9DC8-48A7ACF64168}" type="presParOf" srcId="{0C23E83E-D7D3-4741-909A-01CB5D10E700}" destId="{254EED09-0FDB-44BC-832C-C62240F1A2A1}" srcOrd="1" destOrd="0" presId="urn:microsoft.com/office/officeart/2005/8/layout/hierarchy2"/>
    <dgm:cxn modelId="{F794BD6E-8DEE-497C-9DCC-28E1E59394CF}" type="presParOf" srcId="{254EED09-0FDB-44BC-832C-C62240F1A2A1}" destId="{BDAB9DE4-5F46-4720-B1B6-3890DFDCEF7F}" srcOrd="0" destOrd="0" presId="urn:microsoft.com/office/officeart/2005/8/layout/hierarchy2"/>
    <dgm:cxn modelId="{40AF65B4-5DC3-4D15-B6AF-C79069FA915D}" type="presParOf" srcId="{254EED09-0FDB-44BC-832C-C62240F1A2A1}" destId="{10987850-1790-4A39-ACF4-8230DD1263DD}" srcOrd="1" destOrd="0" presId="urn:microsoft.com/office/officeart/2005/8/layout/hierarchy2"/>
    <dgm:cxn modelId="{0BB04C81-95AE-4B3C-81C2-D4A1A3F9E513}" type="presParOf" srcId="{10987850-1790-4A39-ACF4-8230DD1263DD}" destId="{C058E7F7-C569-4D17-90CA-1B983724E516}" srcOrd="0" destOrd="0" presId="urn:microsoft.com/office/officeart/2005/8/layout/hierarchy2"/>
    <dgm:cxn modelId="{955A754B-1201-4B08-8DC5-C33D73352289}" type="presParOf" srcId="{C058E7F7-C569-4D17-90CA-1B983724E516}" destId="{7411D4F5-9ED2-4934-9981-F657DB463E36}" srcOrd="0" destOrd="0" presId="urn:microsoft.com/office/officeart/2005/8/layout/hierarchy2"/>
    <dgm:cxn modelId="{1AD0B260-B124-46DE-8BA6-309929FD363D}" type="presParOf" srcId="{10987850-1790-4A39-ACF4-8230DD1263DD}" destId="{A4ABBCE0-3360-44B4-9A24-CC6402FA39AF}" srcOrd="1" destOrd="0" presId="urn:microsoft.com/office/officeart/2005/8/layout/hierarchy2"/>
    <dgm:cxn modelId="{16F6139D-828D-4FA2-A317-A0918DE4049B}" type="presParOf" srcId="{A4ABBCE0-3360-44B4-9A24-CC6402FA39AF}" destId="{C9484C9A-870F-4C48-9456-9641ABFA0D60}" srcOrd="0" destOrd="0" presId="urn:microsoft.com/office/officeart/2005/8/layout/hierarchy2"/>
    <dgm:cxn modelId="{87078052-3E75-48FC-921F-DB22D6DE1A3D}" type="presParOf" srcId="{A4ABBCE0-3360-44B4-9A24-CC6402FA39AF}" destId="{F990A9AF-700D-4623-999A-B79FF232C9D4}" srcOrd="1" destOrd="0" presId="urn:microsoft.com/office/officeart/2005/8/layout/hierarchy2"/>
    <dgm:cxn modelId="{CA797D2E-A45C-4834-9DB8-96554FA6952E}" type="presParOf" srcId="{10987850-1790-4A39-ACF4-8230DD1263DD}" destId="{3D816B58-0858-4F2B-93EE-FE7D216F8C8B}" srcOrd="2" destOrd="0" presId="urn:microsoft.com/office/officeart/2005/8/layout/hierarchy2"/>
    <dgm:cxn modelId="{36907B05-08E2-4E85-831E-F744577E92E0}" type="presParOf" srcId="{3D816B58-0858-4F2B-93EE-FE7D216F8C8B}" destId="{38583141-3C3D-42BE-97BE-C581039C0DC1}" srcOrd="0" destOrd="0" presId="urn:microsoft.com/office/officeart/2005/8/layout/hierarchy2"/>
    <dgm:cxn modelId="{7B70D9F6-E14A-4D72-BC8B-943C8A66EE5A}" type="presParOf" srcId="{10987850-1790-4A39-ACF4-8230DD1263DD}" destId="{2BC8D5A6-3BFE-490C-A81E-8B77F998EC7E}" srcOrd="3" destOrd="0" presId="urn:microsoft.com/office/officeart/2005/8/layout/hierarchy2"/>
    <dgm:cxn modelId="{8FC49880-E795-4625-BC57-3B93D0D2C86C}" type="presParOf" srcId="{2BC8D5A6-3BFE-490C-A81E-8B77F998EC7E}" destId="{00286680-E4D3-4C2F-B97E-1E02BA9F82A1}" srcOrd="0" destOrd="0" presId="urn:microsoft.com/office/officeart/2005/8/layout/hierarchy2"/>
    <dgm:cxn modelId="{2FBAC1C0-E9B8-461C-A275-ADCA23517220}" type="presParOf" srcId="{2BC8D5A6-3BFE-490C-A81E-8B77F998EC7E}" destId="{55335941-6C07-4F45-A8F6-D94D67E166A2}" srcOrd="1" destOrd="0" presId="urn:microsoft.com/office/officeart/2005/8/layout/hierarchy2"/>
    <dgm:cxn modelId="{A2F68F56-84DA-4A45-9CAE-94E23A46D13E}" type="presParOf" srcId="{0C23E83E-D7D3-4741-909A-01CB5D10E700}" destId="{C9EC753F-B68C-4BC9-AD9D-E89417D1BBDB}" srcOrd="2" destOrd="0" presId="urn:microsoft.com/office/officeart/2005/8/layout/hierarchy2"/>
    <dgm:cxn modelId="{36CF4F06-8124-4A30-B6AC-33CB5A52D352}" type="presParOf" srcId="{C9EC753F-B68C-4BC9-AD9D-E89417D1BBDB}" destId="{DAA0A56C-15A1-4EA0-ABC5-B5A461C46DFE}" srcOrd="0" destOrd="0" presId="urn:microsoft.com/office/officeart/2005/8/layout/hierarchy2"/>
    <dgm:cxn modelId="{35903596-D71E-4984-87D2-5F91258F8E78}" type="presParOf" srcId="{0C23E83E-D7D3-4741-909A-01CB5D10E700}" destId="{9958DE9E-A2F4-4976-A7F1-901431BAB0D2}" srcOrd="3" destOrd="0" presId="urn:microsoft.com/office/officeart/2005/8/layout/hierarchy2"/>
    <dgm:cxn modelId="{62F984A6-AD8A-4628-BC32-AA69949391D8}" type="presParOf" srcId="{9958DE9E-A2F4-4976-A7F1-901431BAB0D2}" destId="{02959C4C-A5B6-4009-8F8B-1A3DCD34CFBA}" srcOrd="0" destOrd="0" presId="urn:microsoft.com/office/officeart/2005/8/layout/hierarchy2"/>
    <dgm:cxn modelId="{A629CF92-E2CF-4134-B277-E5BC4350FD89}" type="presParOf" srcId="{9958DE9E-A2F4-4976-A7F1-901431BAB0D2}" destId="{28D433E1-DCCA-44E7-906D-723A2B1CA54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7445B6-E83F-4477-A07B-AF387AA74C3A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pPr rtl="1"/>
          <a:endParaRPr lang="fa-IR"/>
        </a:p>
      </dgm:t>
    </dgm:pt>
    <dgm:pt modelId="{EF6FC5C4-F008-4658-AED5-6B0BD7F8D387}">
      <dgm:prSet phldrT="[Text]"/>
      <dgm:spPr/>
      <dgm:t>
        <a:bodyPr/>
        <a:lstStyle/>
        <a:p>
          <a:pPr rtl="1"/>
          <a:r>
            <a:rPr lang="fa-IR" dirty="0" smtClean="0"/>
            <a:t>مسير عمودي رو به پايين </a:t>
          </a:r>
          <a:endParaRPr lang="fa-IR" dirty="0"/>
        </a:p>
      </dgm:t>
    </dgm:pt>
    <dgm:pt modelId="{5855B08B-03DE-47B5-AF03-419404A1DF05}" type="parTrans" cxnId="{EA10F143-F0C5-43C4-8D63-A0A3B1609E89}">
      <dgm:prSet/>
      <dgm:spPr/>
      <dgm:t>
        <a:bodyPr/>
        <a:lstStyle/>
        <a:p>
          <a:pPr rtl="1"/>
          <a:endParaRPr lang="fa-IR"/>
        </a:p>
      </dgm:t>
    </dgm:pt>
    <dgm:pt modelId="{573DFD4B-9971-47D4-9684-DA5CD31B467E}" type="sibTrans" cxnId="{EA10F143-F0C5-43C4-8D63-A0A3B1609E89}">
      <dgm:prSet/>
      <dgm:spPr/>
      <dgm:t>
        <a:bodyPr/>
        <a:lstStyle/>
        <a:p>
          <a:pPr rtl="1"/>
          <a:endParaRPr lang="fa-IR"/>
        </a:p>
      </dgm:t>
    </dgm:pt>
    <dgm:pt modelId="{8C5A6E11-8B16-4B8C-89E3-CC21728D5FE7}">
      <dgm:prSet phldrT="[Text]" custT="1"/>
      <dgm:spPr/>
      <dgm:t>
        <a:bodyPr/>
        <a:lstStyle/>
        <a:p>
          <a:pPr rtl="1"/>
          <a:r>
            <a:rPr lang="fa-IR" sz="2000" dirty="0" smtClean="0"/>
            <a:t>ارتباطات از يك سطح به سطح پائين تر جریان دارد همانند ارتباط مدير با زيردستان.این نوع ارتباط ها بايد شفاهي یا رو در رو باشند</a:t>
          </a:r>
          <a:endParaRPr lang="fa-IR" sz="2000" dirty="0"/>
        </a:p>
      </dgm:t>
    </dgm:pt>
    <dgm:pt modelId="{EA1AF155-D06E-4193-96DF-99BBD9459408}" type="parTrans" cxnId="{064ADF63-3EBB-4F57-9072-A0B2007AE98C}">
      <dgm:prSet/>
      <dgm:spPr/>
      <dgm:t>
        <a:bodyPr/>
        <a:lstStyle/>
        <a:p>
          <a:pPr rtl="1"/>
          <a:endParaRPr lang="fa-IR"/>
        </a:p>
      </dgm:t>
    </dgm:pt>
    <dgm:pt modelId="{247D6ACB-0968-4AE4-AC19-F05E6EB30311}" type="sibTrans" cxnId="{064ADF63-3EBB-4F57-9072-A0B2007AE98C}">
      <dgm:prSet/>
      <dgm:spPr/>
      <dgm:t>
        <a:bodyPr/>
        <a:lstStyle/>
        <a:p>
          <a:pPr rtl="1"/>
          <a:endParaRPr lang="fa-IR"/>
        </a:p>
      </dgm:t>
    </dgm:pt>
    <dgm:pt modelId="{AD4A8D38-7B8A-4888-BBD5-78A7DADD9BCE}">
      <dgm:prSet phldrT="[Text]"/>
      <dgm:spPr/>
      <dgm:t>
        <a:bodyPr/>
        <a:lstStyle/>
        <a:p>
          <a:pPr rtl="1"/>
          <a:r>
            <a:rPr lang="fa-IR" dirty="0" smtClean="0"/>
            <a:t>مسير عمودي رو به بالا </a:t>
          </a:r>
          <a:endParaRPr lang="fa-IR" dirty="0"/>
        </a:p>
      </dgm:t>
    </dgm:pt>
    <dgm:pt modelId="{54BA6A04-47CF-4182-9994-2D35FBDD7FDF}" type="parTrans" cxnId="{DAFBA89A-2B0B-4E0F-9C50-29E7D676FC9B}">
      <dgm:prSet/>
      <dgm:spPr/>
      <dgm:t>
        <a:bodyPr/>
        <a:lstStyle/>
        <a:p>
          <a:pPr rtl="1"/>
          <a:endParaRPr lang="fa-IR"/>
        </a:p>
      </dgm:t>
    </dgm:pt>
    <dgm:pt modelId="{D9436F21-28A7-45B7-B321-C6D4863D181F}" type="sibTrans" cxnId="{DAFBA89A-2B0B-4E0F-9C50-29E7D676FC9B}">
      <dgm:prSet/>
      <dgm:spPr/>
      <dgm:t>
        <a:bodyPr/>
        <a:lstStyle/>
        <a:p>
          <a:pPr rtl="1"/>
          <a:endParaRPr lang="fa-IR"/>
        </a:p>
      </dgm:t>
    </dgm:pt>
    <dgm:pt modelId="{93F5C800-8CF9-465E-BCFB-AB7659034DE9}">
      <dgm:prSet phldrT="[Text]" custT="1"/>
      <dgm:spPr/>
      <dgm:t>
        <a:bodyPr/>
        <a:lstStyle/>
        <a:p>
          <a:pPr rtl="1"/>
          <a:r>
            <a:rPr lang="fa-IR" sz="2000" dirty="0" smtClean="0"/>
            <a:t>برای بازخور نمودن نتیجه عمليات، آگاهي مدير از میزان پیشرفت از این ارتباط استفاده می شود. باعث آگاهي مدير از نوع احساسات كاركنان و نظرات آنها نيز مي شود. مانند شكايت ها، نشست هاي غير رسمي</a:t>
          </a:r>
          <a:endParaRPr lang="fa-IR" sz="2000" dirty="0"/>
        </a:p>
      </dgm:t>
    </dgm:pt>
    <dgm:pt modelId="{CA84312A-55FF-4748-8812-47E71E717126}" type="parTrans" cxnId="{2A296389-9E2E-4AFE-9B68-8A0AB6D60018}">
      <dgm:prSet/>
      <dgm:spPr/>
      <dgm:t>
        <a:bodyPr/>
        <a:lstStyle/>
        <a:p>
          <a:pPr rtl="1"/>
          <a:endParaRPr lang="fa-IR"/>
        </a:p>
      </dgm:t>
    </dgm:pt>
    <dgm:pt modelId="{1B0BA858-4931-4AFF-9577-12227139ED57}" type="sibTrans" cxnId="{2A296389-9E2E-4AFE-9B68-8A0AB6D60018}">
      <dgm:prSet/>
      <dgm:spPr/>
      <dgm:t>
        <a:bodyPr/>
        <a:lstStyle/>
        <a:p>
          <a:pPr rtl="1"/>
          <a:endParaRPr lang="fa-IR"/>
        </a:p>
      </dgm:t>
    </dgm:pt>
    <dgm:pt modelId="{46B2883B-150C-4E78-A1EE-1F7D63C10A36}">
      <dgm:prSet phldrT="[Text]"/>
      <dgm:spPr/>
      <dgm:t>
        <a:bodyPr/>
        <a:lstStyle/>
        <a:p>
          <a:pPr rtl="1"/>
          <a:r>
            <a:rPr lang="fa-IR" dirty="0" smtClean="0"/>
            <a:t>ارتباطات در سطح افقي </a:t>
          </a:r>
          <a:endParaRPr lang="fa-IR" dirty="0"/>
        </a:p>
      </dgm:t>
    </dgm:pt>
    <dgm:pt modelId="{90EA7E7B-E380-484F-952D-7CA3776ACFFB}" type="parTrans" cxnId="{6201332E-EEB9-479E-951D-78304C1465B4}">
      <dgm:prSet/>
      <dgm:spPr/>
      <dgm:t>
        <a:bodyPr/>
        <a:lstStyle/>
        <a:p>
          <a:pPr rtl="1"/>
          <a:endParaRPr lang="fa-IR"/>
        </a:p>
      </dgm:t>
    </dgm:pt>
    <dgm:pt modelId="{BC4593F6-F023-4AEB-948E-4F3432EE9D92}" type="sibTrans" cxnId="{6201332E-EEB9-479E-951D-78304C1465B4}">
      <dgm:prSet/>
      <dgm:spPr/>
      <dgm:t>
        <a:bodyPr/>
        <a:lstStyle/>
        <a:p>
          <a:pPr rtl="1"/>
          <a:endParaRPr lang="fa-IR"/>
        </a:p>
      </dgm:t>
    </dgm:pt>
    <dgm:pt modelId="{00C59DAA-16CB-4621-A5C8-DC09D608DF38}">
      <dgm:prSet phldrT="[Text]" custT="1"/>
      <dgm:spPr/>
      <dgm:t>
        <a:bodyPr/>
        <a:lstStyle/>
        <a:p>
          <a:pPr rtl="1"/>
          <a:r>
            <a:rPr lang="fa-IR" sz="2000" b="0" dirty="0" smtClean="0"/>
            <a:t>این ارتباط بين اعضا گروهي كه در يك سطح هستند جهت صرفه جويي در وقت و تسهيل هماهنگی لازم است. غالباً غيررسمي است، بسته به نظر مدير مي تواند خوب يا بد باشد اگر كانال هاي ارتباطات رسمي نقض شود ارتباطات افقي زيان بار است.</a:t>
          </a:r>
          <a:endParaRPr lang="fa-IR" sz="2000" b="0" dirty="0"/>
        </a:p>
      </dgm:t>
    </dgm:pt>
    <dgm:pt modelId="{279F60EA-E649-41E8-974A-1091ED1ACB91}" type="parTrans" cxnId="{D979A1F6-B5B6-47D0-90E5-9729AE7E10CD}">
      <dgm:prSet/>
      <dgm:spPr/>
      <dgm:t>
        <a:bodyPr/>
        <a:lstStyle/>
        <a:p>
          <a:pPr rtl="1"/>
          <a:endParaRPr lang="fa-IR"/>
        </a:p>
      </dgm:t>
    </dgm:pt>
    <dgm:pt modelId="{5966B02A-351E-4FFE-9A39-815F95E40C17}" type="sibTrans" cxnId="{D979A1F6-B5B6-47D0-90E5-9729AE7E10CD}">
      <dgm:prSet/>
      <dgm:spPr/>
      <dgm:t>
        <a:bodyPr/>
        <a:lstStyle/>
        <a:p>
          <a:pPr rtl="1"/>
          <a:endParaRPr lang="fa-IR"/>
        </a:p>
      </dgm:t>
    </dgm:pt>
    <dgm:pt modelId="{F11435CA-379C-48AD-BA19-4D4D40F3BBB4}" type="pres">
      <dgm:prSet presAssocID="{847445B6-E83F-4477-A07B-AF387AA74C3A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C0CD8EE-7E2D-4382-A48A-E62E137E3D86}" type="pres">
      <dgm:prSet presAssocID="{EF6FC5C4-F008-4658-AED5-6B0BD7F8D387}" presName="linNode" presStyleCnt="0"/>
      <dgm:spPr/>
      <dgm:t>
        <a:bodyPr/>
        <a:lstStyle/>
        <a:p>
          <a:pPr rtl="1"/>
          <a:endParaRPr lang="fa-IR"/>
        </a:p>
      </dgm:t>
    </dgm:pt>
    <dgm:pt modelId="{AB4532EF-E23E-4545-A404-A2C5219CB222}" type="pres">
      <dgm:prSet presAssocID="{EF6FC5C4-F008-4658-AED5-6B0BD7F8D387}" presName="parentText" presStyleLbl="node1" presStyleIdx="0" presStyleCnt="3" custScaleX="7474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962536A-5D57-4926-A7D9-F42D110F3A30}" type="pres">
      <dgm:prSet presAssocID="{EF6FC5C4-F008-4658-AED5-6B0BD7F8D387}" presName="descendantText" presStyleLbl="alignAccFollowNode1" presStyleIdx="0" presStyleCnt="3" custScaleX="110228" custScaleY="11346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931D948-5FFF-43D9-BA7A-F12D1E198EC4}" type="pres">
      <dgm:prSet presAssocID="{573DFD4B-9971-47D4-9684-DA5CD31B467E}" presName="sp" presStyleCnt="0"/>
      <dgm:spPr/>
      <dgm:t>
        <a:bodyPr/>
        <a:lstStyle/>
        <a:p>
          <a:pPr rtl="1"/>
          <a:endParaRPr lang="fa-IR"/>
        </a:p>
      </dgm:t>
    </dgm:pt>
    <dgm:pt modelId="{83B80376-A31F-4BF3-8852-A4C8EEA1BDF7}" type="pres">
      <dgm:prSet presAssocID="{AD4A8D38-7B8A-4888-BBD5-78A7DADD9BCE}" presName="linNode" presStyleCnt="0"/>
      <dgm:spPr/>
      <dgm:t>
        <a:bodyPr/>
        <a:lstStyle/>
        <a:p>
          <a:pPr rtl="1"/>
          <a:endParaRPr lang="fa-IR"/>
        </a:p>
      </dgm:t>
    </dgm:pt>
    <dgm:pt modelId="{6764C998-D5AD-4982-8EF8-9379A7000769}" type="pres">
      <dgm:prSet presAssocID="{AD4A8D38-7B8A-4888-BBD5-78A7DADD9BCE}" presName="parentText" presStyleLbl="node1" presStyleIdx="1" presStyleCnt="3" custScaleX="7474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933E55B-FBDC-444F-9919-F16D87645DBA}" type="pres">
      <dgm:prSet presAssocID="{AD4A8D38-7B8A-4888-BBD5-78A7DADD9BCE}" presName="descendantText" presStyleLbl="alignAccFollowNode1" presStyleIdx="1" presStyleCnt="3" custScaleX="110228" custScaleY="11346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A94F8BE-38A4-481D-BE48-3370D02FCD51}" type="pres">
      <dgm:prSet presAssocID="{D9436F21-28A7-45B7-B321-C6D4863D181F}" presName="sp" presStyleCnt="0"/>
      <dgm:spPr/>
      <dgm:t>
        <a:bodyPr/>
        <a:lstStyle/>
        <a:p>
          <a:pPr rtl="1"/>
          <a:endParaRPr lang="fa-IR"/>
        </a:p>
      </dgm:t>
    </dgm:pt>
    <dgm:pt modelId="{2DC4C27C-48EA-4009-A295-BB6647AED58B}" type="pres">
      <dgm:prSet presAssocID="{46B2883B-150C-4E78-A1EE-1F7D63C10A36}" presName="linNode" presStyleCnt="0"/>
      <dgm:spPr/>
      <dgm:t>
        <a:bodyPr/>
        <a:lstStyle/>
        <a:p>
          <a:pPr rtl="1"/>
          <a:endParaRPr lang="fa-IR"/>
        </a:p>
      </dgm:t>
    </dgm:pt>
    <dgm:pt modelId="{A20EE858-2DA8-4B22-9B7E-D596B9F9FA6C}" type="pres">
      <dgm:prSet presAssocID="{46B2883B-150C-4E78-A1EE-1F7D63C10A36}" presName="parentText" presStyleLbl="node1" presStyleIdx="2" presStyleCnt="3" custScaleX="7474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42EF05C-12FE-404F-A2E8-F0FD3C0971E8}" type="pres">
      <dgm:prSet presAssocID="{46B2883B-150C-4E78-A1EE-1F7D63C10A36}" presName="descendantText" presStyleLbl="alignAccFollowNode1" presStyleIdx="2" presStyleCnt="3" custScaleX="110228" custScaleY="11346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D979A1F6-B5B6-47D0-90E5-9729AE7E10CD}" srcId="{46B2883B-150C-4E78-A1EE-1F7D63C10A36}" destId="{00C59DAA-16CB-4621-A5C8-DC09D608DF38}" srcOrd="0" destOrd="0" parTransId="{279F60EA-E649-41E8-974A-1091ED1ACB91}" sibTransId="{5966B02A-351E-4FFE-9A39-815F95E40C17}"/>
    <dgm:cxn modelId="{FCCE002A-0555-45B5-A399-7A00B223E93C}" type="presOf" srcId="{46B2883B-150C-4E78-A1EE-1F7D63C10A36}" destId="{A20EE858-2DA8-4B22-9B7E-D596B9F9FA6C}" srcOrd="0" destOrd="0" presId="urn:microsoft.com/office/officeart/2005/8/layout/vList5"/>
    <dgm:cxn modelId="{0C1F6335-CEE6-454F-B023-8F5F5E55128C}" type="presOf" srcId="{8C5A6E11-8B16-4B8C-89E3-CC21728D5FE7}" destId="{9962536A-5D57-4926-A7D9-F42D110F3A30}" srcOrd="0" destOrd="0" presId="urn:microsoft.com/office/officeart/2005/8/layout/vList5"/>
    <dgm:cxn modelId="{EA10F143-F0C5-43C4-8D63-A0A3B1609E89}" srcId="{847445B6-E83F-4477-A07B-AF387AA74C3A}" destId="{EF6FC5C4-F008-4658-AED5-6B0BD7F8D387}" srcOrd="0" destOrd="0" parTransId="{5855B08B-03DE-47B5-AF03-419404A1DF05}" sibTransId="{573DFD4B-9971-47D4-9684-DA5CD31B467E}"/>
    <dgm:cxn modelId="{5E5A42C2-8FB3-4E7F-8CB2-FF1B28EF1047}" type="presOf" srcId="{AD4A8D38-7B8A-4888-BBD5-78A7DADD9BCE}" destId="{6764C998-D5AD-4982-8EF8-9379A7000769}" srcOrd="0" destOrd="0" presId="urn:microsoft.com/office/officeart/2005/8/layout/vList5"/>
    <dgm:cxn modelId="{AC24ED82-145A-4B12-A75A-64990F29EC77}" type="presOf" srcId="{00C59DAA-16CB-4621-A5C8-DC09D608DF38}" destId="{F42EF05C-12FE-404F-A2E8-F0FD3C0971E8}" srcOrd="0" destOrd="0" presId="urn:microsoft.com/office/officeart/2005/8/layout/vList5"/>
    <dgm:cxn modelId="{DAFBA89A-2B0B-4E0F-9C50-29E7D676FC9B}" srcId="{847445B6-E83F-4477-A07B-AF387AA74C3A}" destId="{AD4A8D38-7B8A-4888-BBD5-78A7DADD9BCE}" srcOrd="1" destOrd="0" parTransId="{54BA6A04-47CF-4182-9994-2D35FBDD7FDF}" sibTransId="{D9436F21-28A7-45B7-B321-C6D4863D181F}"/>
    <dgm:cxn modelId="{6201332E-EEB9-479E-951D-78304C1465B4}" srcId="{847445B6-E83F-4477-A07B-AF387AA74C3A}" destId="{46B2883B-150C-4E78-A1EE-1F7D63C10A36}" srcOrd="2" destOrd="0" parTransId="{90EA7E7B-E380-484F-952D-7CA3776ACFFB}" sibTransId="{BC4593F6-F023-4AEB-948E-4F3432EE9D92}"/>
    <dgm:cxn modelId="{2A296389-9E2E-4AFE-9B68-8A0AB6D60018}" srcId="{AD4A8D38-7B8A-4888-BBD5-78A7DADD9BCE}" destId="{93F5C800-8CF9-465E-BCFB-AB7659034DE9}" srcOrd="0" destOrd="0" parTransId="{CA84312A-55FF-4748-8812-47E71E717126}" sibTransId="{1B0BA858-4931-4AFF-9577-12227139ED57}"/>
    <dgm:cxn modelId="{9A19786E-9ECF-429C-94C0-A91F84926148}" type="presOf" srcId="{EF6FC5C4-F008-4658-AED5-6B0BD7F8D387}" destId="{AB4532EF-E23E-4545-A404-A2C5219CB222}" srcOrd="0" destOrd="0" presId="urn:microsoft.com/office/officeart/2005/8/layout/vList5"/>
    <dgm:cxn modelId="{064ADF63-3EBB-4F57-9072-A0B2007AE98C}" srcId="{EF6FC5C4-F008-4658-AED5-6B0BD7F8D387}" destId="{8C5A6E11-8B16-4B8C-89E3-CC21728D5FE7}" srcOrd="0" destOrd="0" parTransId="{EA1AF155-D06E-4193-96DF-99BBD9459408}" sibTransId="{247D6ACB-0968-4AE4-AC19-F05E6EB30311}"/>
    <dgm:cxn modelId="{FDBCBB89-FBCC-452B-BC4E-B7FB7D9AAF06}" type="presOf" srcId="{93F5C800-8CF9-465E-BCFB-AB7659034DE9}" destId="{C933E55B-FBDC-444F-9919-F16D87645DBA}" srcOrd="0" destOrd="0" presId="urn:microsoft.com/office/officeart/2005/8/layout/vList5"/>
    <dgm:cxn modelId="{47545793-3E17-46F1-A13E-580C7C1D4F48}" type="presOf" srcId="{847445B6-E83F-4477-A07B-AF387AA74C3A}" destId="{F11435CA-379C-48AD-BA19-4D4D40F3BBB4}" srcOrd="0" destOrd="0" presId="urn:microsoft.com/office/officeart/2005/8/layout/vList5"/>
    <dgm:cxn modelId="{72BD08BE-743B-47D7-9EBF-42D2620C0E08}" type="presParOf" srcId="{F11435CA-379C-48AD-BA19-4D4D40F3BBB4}" destId="{4C0CD8EE-7E2D-4382-A48A-E62E137E3D86}" srcOrd="0" destOrd="0" presId="urn:microsoft.com/office/officeart/2005/8/layout/vList5"/>
    <dgm:cxn modelId="{A5454EB9-67B1-4A2D-A798-F7050B6E3321}" type="presParOf" srcId="{4C0CD8EE-7E2D-4382-A48A-E62E137E3D86}" destId="{AB4532EF-E23E-4545-A404-A2C5219CB222}" srcOrd="0" destOrd="0" presId="urn:microsoft.com/office/officeart/2005/8/layout/vList5"/>
    <dgm:cxn modelId="{52BD7A3F-AF5A-4320-AD17-7F73783B4C5D}" type="presParOf" srcId="{4C0CD8EE-7E2D-4382-A48A-E62E137E3D86}" destId="{9962536A-5D57-4926-A7D9-F42D110F3A30}" srcOrd="1" destOrd="0" presId="urn:microsoft.com/office/officeart/2005/8/layout/vList5"/>
    <dgm:cxn modelId="{E3B8ACAC-3A41-47D4-812C-2E8A88FB054E}" type="presParOf" srcId="{F11435CA-379C-48AD-BA19-4D4D40F3BBB4}" destId="{B931D948-5FFF-43D9-BA7A-F12D1E198EC4}" srcOrd="1" destOrd="0" presId="urn:microsoft.com/office/officeart/2005/8/layout/vList5"/>
    <dgm:cxn modelId="{5C3A34DA-C3BE-4D94-8AD5-D02D30E40B9D}" type="presParOf" srcId="{F11435CA-379C-48AD-BA19-4D4D40F3BBB4}" destId="{83B80376-A31F-4BF3-8852-A4C8EEA1BDF7}" srcOrd="2" destOrd="0" presId="urn:microsoft.com/office/officeart/2005/8/layout/vList5"/>
    <dgm:cxn modelId="{232FF682-0607-466E-BD0F-E3E30940E80A}" type="presParOf" srcId="{83B80376-A31F-4BF3-8852-A4C8EEA1BDF7}" destId="{6764C998-D5AD-4982-8EF8-9379A7000769}" srcOrd="0" destOrd="0" presId="urn:microsoft.com/office/officeart/2005/8/layout/vList5"/>
    <dgm:cxn modelId="{8FDBFC61-0395-4B4A-871E-13EE4E25C11D}" type="presParOf" srcId="{83B80376-A31F-4BF3-8852-A4C8EEA1BDF7}" destId="{C933E55B-FBDC-444F-9919-F16D87645DBA}" srcOrd="1" destOrd="0" presId="urn:microsoft.com/office/officeart/2005/8/layout/vList5"/>
    <dgm:cxn modelId="{8BCFFF70-6994-4110-9AD0-66AF5C505B65}" type="presParOf" srcId="{F11435CA-379C-48AD-BA19-4D4D40F3BBB4}" destId="{FA94F8BE-38A4-481D-BE48-3370D02FCD51}" srcOrd="3" destOrd="0" presId="urn:microsoft.com/office/officeart/2005/8/layout/vList5"/>
    <dgm:cxn modelId="{46A0AB41-6088-4B91-BC88-AA1A90807390}" type="presParOf" srcId="{F11435CA-379C-48AD-BA19-4D4D40F3BBB4}" destId="{2DC4C27C-48EA-4009-A295-BB6647AED58B}" srcOrd="4" destOrd="0" presId="urn:microsoft.com/office/officeart/2005/8/layout/vList5"/>
    <dgm:cxn modelId="{603509E2-154C-46F9-83C2-D40743E4EFE3}" type="presParOf" srcId="{2DC4C27C-48EA-4009-A295-BB6647AED58B}" destId="{A20EE858-2DA8-4B22-9B7E-D596B9F9FA6C}" srcOrd="0" destOrd="0" presId="urn:microsoft.com/office/officeart/2005/8/layout/vList5"/>
    <dgm:cxn modelId="{9C166642-9649-4EB3-9A2D-271DD22F08FD}" type="presParOf" srcId="{2DC4C27C-48EA-4009-A295-BB6647AED58B}" destId="{F42EF05C-12FE-404F-A2E8-F0FD3C0971E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0A498A-DFE1-46F3-89C4-0FE1E5367298}" type="doc">
      <dgm:prSet loTypeId="urn:microsoft.com/office/officeart/2005/8/layout/vList6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pPr rtl="1"/>
          <a:endParaRPr lang="fa-IR"/>
        </a:p>
      </dgm:t>
    </dgm:pt>
    <dgm:pt modelId="{FCA1BF3C-D591-4843-AACF-1806A537085B}">
      <dgm:prSet phldrT="[Text]" custT="1"/>
      <dgm:spPr/>
      <dgm:t>
        <a:bodyPr/>
        <a:lstStyle/>
        <a:p>
          <a:pPr rtl="1"/>
          <a:r>
            <a:rPr lang="fa-IR" sz="1800" dirty="0" smtClean="0"/>
            <a:t>مدركي از پيام نزد هر دو طرف وجود دارد و قابل استناد است که در پيام هاي بلند و پيچيده اين موضوع اهميت بيشتري دارد و نيز دقت در اين پيام ها بيشتر است در نتيجه منطقي تر و رساتر مي باشند اما وقت گير و كندتر اند و عيب ديگر آن عدم بازخورد است، اطمينان از تفسير مشابه آنچه مدنظر فرستنده بوده وجود ندارد مانند نامه ها، بخشنامه ها</a:t>
          </a:r>
          <a:endParaRPr lang="fa-IR" sz="1800" dirty="0"/>
        </a:p>
      </dgm:t>
    </dgm:pt>
    <dgm:pt modelId="{60747604-3078-4CC5-906A-FE6EEECE4899}">
      <dgm:prSet phldrT="[Text]"/>
      <dgm:spPr/>
      <dgm:t>
        <a:bodyPr/>
        <a:lstStyle/>
        <a:p>
          <a:pPr rtl="1"/>
          <a:r>
            <a:rPr lang="fa-IR" dirty="0" smtClean="0"/>
            <a:t>نوشتاري</a:t>
          </a:r>
          <a:endParaRPr lang="fa-IR" dirty="0"/>
        </a:p>
      </dgm:t>
    </dgm:pt>
    <dgm:pt modelId="{CB3A201B-F04F-47DB-AEC4-1BFDDCDC3FBF}" type="sibTrans" cxnId="{FCB1EF9B-1493-43AA-9A98-B6AD1226ED5A}">
      <dgm:prSet/>
      <dgm:spPr/>
      <dgm:t>
        <a:bodyPr/>
        <a:lstStyle/>
        <a:p>
          <a:pPr rtl="1"/>
          <a:endParaRPr lang="fa-IR"/>
        </a:p>
      </dgm:t>
    </dgm:pt>
    <dgm:pt modelId="{7E7A8021-7428-4D00-8271-5186C39F29BB}" type="parTrans" cxnId="{FCB1EF9B-1493-43AA-9A98-B6AD1226ED5A}">
      <dgm:prSet/>
      <dgm:spPr/>
      <dgm:t>
        <a:bodyPr/>
        <a:lstStyle/>
        <a:p>
          <a:pPr rtl="1"/>
          <a:endParaRPr lang="fa-IR"/>
        </a:p>
      </dgm:t>
    </dgm:pt>
    <dgm:pt modelId="{CBA0E44A-3253-4FB6-857A-F211CD5539E6}" type="sibTrans" cxnId="{D6058A36-788C-4390-A939-30569044CCBB}">
      <dgm:prSet/>
      <dgm:spPr/>
      <dgm:t>
        <a:bodyPr/>
        <a:lstStyle/>
        <a:p>
          <a:pPr rtl="1"/>
          <a:endParaRPr lang="fa-IR"/>
        </a:p>
      </dgm:t>
    </dgm:pt>
    <dgm:pt modelId="{6E9717FF-C14F-42D4-BC9F-301675FC47A5}" type="parTrans" cxnId="{D6058A36-788C-4390-A939-30569044CCBB}">
      <dgm:prSet/>
      <dgm:spPr/>
      <dgm:t>
        <a:bodyPr/>
        <a:lstStyle/>
        <a:p>
          <a:pPr rtl="1"/>
          <a:endParaRPr lang="fa-IR"/>
        </a:p>
      </dgm:t>
    </dgm:pt>
    <dgm:pt modelId="{4CF0C55B-36B7-4169-B862-9267C6342005}">
      <dgm:prSet phldrT="[Text]" custT="1"/>
      <dgm:spPr/>
      <dgm:t>
        <a:bodyPr/>
        <a:lstStyle/>
        <a:p>
          <a:pPr algn="r" rtl="1"/>
          <a:r>
            <a:rPr lang="fa-IR" sz="2000" dirty="0" smtClean="0"/>
            <a:t>داراي سرعت در انتقال و ارائه بازخور سريع هستند اما عيب اصلي این است كه از هر چند نفر بيشتر كه عبور كنند احتمال تحريفشان بيشتر می شود. همانند     بحث ها و شايعات، هوچي گري ها </a:t>
          </a:r>
          <a:endParaRPr lang="fa-IR" sz="2000" dirty="0"/>
        </a:p>
      </dgm:t>
    </dgm:pt>
    <dgm:pt modelId="{EF9AC2B3-B1AA-45A5-B68D-EE28FA9A17C1}">
      <dgm:prSet phldrT="[Text]"/>
      <dgm:spPr/>
      <dgm:t>
        <a:bodyPr/>
        <a:lstStyle/>
        <a:p>
          <a:pPr rtl="1"/>
          <a:r>
            <a:rPr lang="fa-IR" dirty="0" smtClean="0"/>
            <a:t>گفتاري</a:t>
          </a:r>
          <a:endParaRPr lang="fa-IR" dirty="0"/>
        </a:p>
      </dgm:t>
    </dgm:pt>
    <dgm:pt modelId="{46D71164-96EC-47C8-B9CD-FB03515A322F}" type="sibTrans" cxnId="{AFEEA595-200F-4948-96A5-535B00B401DC}">
      <dgm:prSet/>
      <dgm:spPr/>
      <dgm:t>
        <a:bodyPr/>
        <a:lstStyle/>
        <a:p>
          <a:pPr rtl="1"/>
          <a:endParaRPr lang="fa-IR"/>
        </a:p>
      </dgm:t>
    </dgm:pt>
    <dgm:pt modelId="{1AB41253-F53B-45DB-92D0-CF252EC87272}" type="parTrans" cxnId="{AFEEA595-200F-4948-96A5-535B00B401DC}">
      <dgm:prSet/>
      <dgm:spPr/>
      <dgm:t>
        <a:bodyPr/>
        <a:lstStyle/>
        <a:p>
          <a:pPr rtl="1"/>
          <a:endParaRPr lang="fa-IR"/>
        </a:p>
      </dgm:t>
    </dgm:pt>
    <dgm:pt modelId="{0C00EC45-0429-4DC0-AE13-73A9E6BD3E4C}" type="sibTrans" cxnId="{62CFB67A-9328-4EFC-8C7F-B4FDF643CB82}">
      <dgm:prSet/>
      <dgm:spPr/>
      <dgm:t>
        <a:bodyPr/>
        <a:lstStyle/>
        <a:p>
          <a:pPr rtl="1"/>
          <a:endParaRPr lang="fa-IR"/>
        </a:p>
      </dgm:t>
    </dgm:pt>
    <dgm:pt modelId="{FFC1A0AD-1A1D-4C8A-B226-9D2CEC132BA3}" type="parTrans" cxnId="{62CFB67A-9328-4EFC-8C7F-B4FDF643CB82}">
      <dgm:prSet/>
      <dgm:spPr/>
      <dgm:t>
        <a:bodyPr/>
        <a:lstStyle/>
        <a:p>
          <a:pPr rtl="1"/>
          <a:endParaRPr lang="fa-IR"/>
        </a:p>
      </dgm:t>
    </dgm:pt>
    <dgm:pt modelId="{E8AE0A07-3080-4FD6-AB84-EC627E4AF844}">
      <dgm:prSet phldrT="[Text]"/>
      <dgm:spPr/>
      <dgm:t>
        <a:bodyPr/>
        <a:lstStyle/>
        <a:p>
          <a:pPr rtl="1"/>
          <a:r>
            <a:rPr lang="fa-IR" dirty="0" smtClean="0"/>
            <a:t>پيامهاي نه چندان روشن (غیرگفتاری)</a:t>
          </a:r>
          <a:endParaRPr lang="fa-IR" dirty="0"/>
        </a:p>
      </dgm:t>
    </dgm:pt>
    <dgm:pt modelId="{FC1E7F20-78B6-4A37-B172-ECFC6E97D792}" type="parTrans" cxnId="{A9B5CDDC-5EA8-45E6-B1FB-D7E6279E1769}">
      <dgm:prSet/>
      <dgm:spPr/>
      <dgm:t>
        <a:bodyPr/>
        <a:lstStyle/>
        <a:p>
          <a:pPr rtl="1"/>
          <a:endParaRPr lang="fa-IR"/>
        </a:p>
      </dgm:t>
    </dgm:pt>
    <dgm:pt modelId="{DF0474AF-8ECE-491F-8A6F-7C70D367CB65}" type="sibTrans" cxnId="{A9B5CDDC-5EA8-45E6-B1FB-D7E6279E1769}">
      <dgm:prSet/>
      <dgm:spPr/>
      <dgm:t>
        <a:bodyPr/>
        <a:lstStyle/>
        <a:p>
          <a:pPr rtl="1"/>
          <a:endParaRPr lang="fa-IR"/>
        </a:p>
      </dgm:t>
    </dgm:pt>
    <dgm:pt modelId="{FFCE0940-0796-4391-9F78-35805FCA6F0B}">
      <dgm:prSet/>
      <dgm:spPr/>
      <dgm:t>
        <a:bodyPr/>
        <a:lstStyle/>
        <a:p>
          <a:pPr rtl="1"/>
          <a:r>
            <a:rPr lang="fa-IR" dirty="0" smtClean="0"/>
            <a:t>ارتباطات غيرگفتاري، بخش مهمي از ارتباطات مي باشد مي توان همراه و یا جدا از گفتار باشد مانند اشاره، اخم، لبخند، حركات اعضاء و اندام بدن. هنگامي كه اشاره غیر گفتاری با گفتار در آميخته مي گردد پيام كاملتري به گیرنده می دهد</a:t>
          </a:r>
          <a:endParaRPr lang="fa-IR" dirty="0"/>
        </a:p>
      </dgm:t>
    </dgm:pt>
    <dgm:pt modelId="{E4C85C8A-6862-4B97-9CA9-50D29F2490C2}" type="parTrans" cxnId="{E4543DD2-DBB4-4729-ACFD-BB4BBBD1C26C}">
      <dgm:prSet/>
      <dgm:spPr/>
      <dgm:t>
        <a:bodyPr/>
        <a:lstStyle/>
        <a:p>
          <a:pPr rtl="1"/>
          <a:endParaRPr lang="fa-IR"/>
        </a:p>
      </dgm:t>
    </dgm:pt>
    <dgm:pt modelId="{09B7F19C-150E-4503-B162-3B54C84FBD05}" type="sibTrans" cxnId="{E4543DD2-DBB4-4729-ACFD-BB4BBBD1C26C}">
      <dgm:prSet/>
      <dgm:spPr/>
      <dgm:t>
        <a:bodyPr/>
        <a:lstStyle/>
        <a:p>
          <a:pPr rtl="1"/>
          <a:endParaRPr lang="fa-IR"/>
        </a:p>
      </dgm:t>
    </dgm:pt>
    <dgm:pt modelId="{79EF4714-40CE-4567-B677-535192ADCED8}" type="pres">
      <dgm:prSet presAssocID="{E50A498A-DFE1-46F3-89C4-0FE1E5367298}" presName="Name0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EACC91CC-254E-4806-B92B-6F774CB517CE}" type="pres">
      <dgm:prSet presAssocID="{EF9AC2B3-B1AA-45A5-B68D-EE28FA9A17C1}" presName="linNode" presStyleCnt="0"/>
      <dgm:spPr/>
    </dgm:pt>
    <dgm:pt modelId="{1BF6558C-4162-4535-BFA4-91A66CF1DE7B}" type="pres">
      <dgm:prSet presAssocID="{EF9AC2B3-B1AA-45A5-B68D-EE28FA9A17C1}" presName="parentShp" presStyleLbl="node1" presStyleIdx="0" presStyleCnt="3" custScaleX="50000" custScaleY="9207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0A8FC31-B556-40CE-B97F-0AF237D62D6B}" type="pres">
      <dgm:prSet presAssocID="{EF9AC2B3-B1AA-45A5-B68D-EE28FA9A17C1}" presName="childShp" presStyleLbl="bgAccFollowNode1" presStyleIdx="0" presStyleCnt="3" custScaleX="149075" custScaleY="9381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FD1E804-8C72-414B-A335-CF233289300F}" type="pres">
      <dgm:prSet presAssocID="{46D71164-96EC-47C8-B9CD-FB03515A322F}" presName="spacing" presStyleCnt="0"/>
      <dgm:spPr/>
    </dgm:pt>
    <dgm:pt modelId="{80DAAE35-59EC-42E5-812E-2C6C31C3A620}" type="pres">
      <dgm:prSet presAssocID="{60747604-3078-4CC5-906A-FE6EEECE4899}" presName="linNode" presStyleCnt="0"/>
      <dgm:spPr/>
    </dgm:pt>
    <dgm:pt modelId="{CAC6F628-0903-4429-BB84-41CC0F223C15}" type="pres">
      <dgm:prSet presAssocID="{60747604-3078-4CC5-906A-FE6EEECE4899}" presName="parentShp" presStyleLbl="node1" presStyleIdx="1" presStyleCnt="3" custScaleX="50000" custScaleY="9207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432388B-B343-4440-A6A2-0D0FA2E50531}" type="pres">
      <dgm:prSet presAssocID="{60747604-3078-4CC5-906A-FE6EEECE4899}" presName="childShp" presStyleLbl="bgAccFollowNode1" presStyleIdx="1" presStyleCnt="3" custScaleX="145833" custScaleY="13192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BF24E0D-E051-4030-95CA-5B2D2125E321}" type="pres">
      <dgm:prSet presAssocID="{CB3A201B-F04F-47DB-AEC4-1BFDDCDC3FBF}" presName="spacing" presStyleCnt="0"/>
      <dgm:spPr/>
    </dgm:pt>
    <dgm:pt modelId="{D6FC7314-1302-4DCF-B61F-B0C76DD09DCE}" type="pres">
      <dgm:prSet presAssocID="{E8AE0A07-3080-4FD6-AB84-EC627E4AF844}" presName="linNode" presStyleCnt="0"/>
      <dgm:spPr/>
    </dgm:pt>
    <dgm:pt modelId="{71D6ADFD-DFD7-4D08-A61E-5B8FF3410629}" type="pres">
      <dgm:prSet presAssocID="{E8AE0A07-3080-4FD6-AB84-EC627E4AF844}" presName="parentShp" presStyleLbl="node1" presStyleIdx="2" presStyleCnt="3" custScaleX="50000" custScaleY="9207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54C3FEF-E99C-487E-A2BE-DCABDA5D7684}" type="pres">
      <dgm:prSet presAssocID="{E8AE0A07-3080-4FD6-AB84-EC627E4AF844}" presName="childShp" presStyleLbl="bgAccFollowNode1" presStyleIdx="2" presStyleCnt="3" custScaleX="145833" custScaleY="11224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B8597717-AEA1-41D7-9C16-80422E3B5BA9}" type="presOf" srcId="{4CF0C55B-36B7-4169-B862-9267C6342005}" destId="{90A8FC31-B556-40CE-B97F-0AF237D62D6B}" srcOrd="0" destOrd="0" presId="urn:microsoft.com/office/officeart/2005/8/layout/vList6"/>
    <dgm:cxn modelId="{FCB1EF9B-1493-43AA-9A98-B6AD1226ED5A}" srcId="{E50A498A-DFE1-46F3-89C4-0FE1E5367298}" destId="{60747604-3078-4CC5-906A-FE6EEECE4899}" srcOrd="1" destOrd="0" parTransId="{7E7A8021-7428-4D00-8271-5186C39F29BB}" sibTransId="{CB3A201B-F04F-47DB-AEC4-1BFDDCDC3FBF}"/>
    <dgm:cxn modelId="{AFEEA595-200F-4948-96A5-535B00B401DC}" srcId="{E50A498A-DFE1-46F3-89C4-0FE1E5367298}" destId="{EF9AC2B3-B1AA-45A5-B68D-EE28FA9A17C1}" srcOrd="0" destOrd="0" parTransId="{1AB41253-F53B-45DB-92D0-CF252EC87272}" sibTransId="{46D71164-96EC-47C8-B9CD-FB03515A322F}"/>
    <dgm:cxn modelId="{62CFB67A-9328-4EFC-8C7F-B4FDF643CB82}" srcId="{EF9AC2B3-B1AA-45A5-B68D-EE28FA9A17C1}" destId="{4CF0C55B-36B7-4169-B862-9267C6342005}" srcOrd="0" destOrd="0" parTransId="{FFC1A0AD-1A1D-4C8A-B226-9D2CEC132BA3}" sibTransId="{0C00EC45-0429-4DC0-AE13-73A9E6BD3E4C}"/>
    <dgm:cxn modelId="{E4543DD2-DBB4-4729-ACFD-BB4BBBD1C26C}" srcId="{E8AE0A07-3080-4FD6-AB84-EC627E4AF844}" destId="{FFCE0940-0796-4391-9F78-35805FCA6F0B}" srcOrd="0" destOrd="0" parTransId="{E4C85C8A-6862-4B97-9CA9-50D29F2490C2}" sibTransId="{09B7F19C-150E-4503-B162-3B54C84FBD05}"/>
    <dgm:cxn modelId="{FD0124DC-8E65-43AB-A079-9B6A49401F1F}" type="presOf" srcId="{FCA1BF3C-D591-4843-AACF-1806A537085B}" destId="{B432388B-B343-4440-A6A2-0D0FA2E50531}" srcOrd="0" destOrd="0" presId="urn:microsoft.com/office/officeart/2005/8/layout/vList6"/>
    <dgm:cxn modelId="{D6058A36-788C-4390-A939-30569044CCBB}" srcId="{60747604-3078-4CC5-906A-FE6EEECE4899}" destId="{FCA1BF3C-D591-4843-AACF-1806A537085B}" srcOrd="0" destOrd="0" parTransId="{6E9717FF-C14F-42D4-BC9F-301675FC47A5}" sibTransId="{CBA0E44A-3253-4FB6-857A-F211CD5539E6}"/>
    <dgm:cxn modelId="{FC35CE5A-56B1-41AD-9D6F-8C57947EE0AA}" type="presOf" srcId="{FFCE0940-0796-4391-9F78-35805FCA6F0B}" destId="{D54C3FEF-E99C-487E-A2BE-DCABDA5D7684}" srcOrd="0" destOrd="0" presId="urn:microsoft.com/office/officeart/2005/8/layout/vList6"/>
    <dgm:cxn modelId="{71E95175-9183-4C9B-B30E-758DCF89DFEC}" type="presOf" srcId="{E50A498A-DFE1-46F3-89C4-0FE1E5367298}" destId="{79EF4714-40CE-4567-B677-535192ADCED8}" srcOrd="0" destOrd="0" presId="urn:microsoft.com/office/officeart/2005/8/layout/vList6"/>
    <dgm:cxn modelId="{7E56EE3B-4F80-4105-B430-C59405578B71}" type="presOf" srcId="{E8AE0A07-3080-4FD6-AB84-EC627E4AF844}" destId="{71D6ADFD-DFD7-4D08-A61E-5B8FF3410629}" srcOrd="0" destOrd="0" presId="urn:microsoft.com/office/officeart/2005/8/layout/vList6"/>
    <dgm:cxn modelId="{8F0ED32B-F5EE-496A-A34E-A02305D2E358}" type="presOf" srcId="{EF9AC2B3-B1AA-45A5-B68D-EE28FA9A17C1}" destId="{1BF6558C-4162-4535-BFA4-91A66CF1DE7B}" srcOrd="0" destOrd="0" presId="urn:microsoft.com/office/officeart/2005/8/layout/vList6"/>
    <dgm:cxn modelId="{766ED748-B1B2-4C66-9F0E-198B1E200BF3}" type="presOf" srcId="{60747604-3078-4CC5-906A-FE6EEECE4899}" destId="{CAC6F628-0903-4429-BB84-41CC0F223C15}" srcOrd="0" destOrd="0" presId="urn:microsoft.com/office/officeart/2005/8/layout/vList6"/>
    <dgm:cxn modelId="{A9B5CDDC-5EA8-45E6-B1FB-D7E6279E1769}" srcId="{E50A498A-DFE1-46F3-89C4-0FE1E5367298}" destId="{E8AE0A07-3080-4FD6-AB84-EC627E4AF844}" srcOrd="2" destOrd="0" parTransId="{FC1E7F20-78B6-4A37-B172-ECFC6E97D792}" sibTransId="{DF0474AF-8ECE-491F-8A6F-7C70D367CB65}"/>
    <dgm:cxn modelId="{00329B52-9004-4678-9302-4E5D9F9145A7}" type="presParOf" srcId="{79EF4714-40CE-4567-B677-535192ADCED8}" destId="{EACC91CC-254E-4806-B92B-6F774CB517CE}" srcOrd="0" destOrd="0" presId="urn:microsoft.com/office/officeart/2005/8/layout/vList6"/>
    <dgm:cxn modelId="{BBC34907-DCA5-4078-B9A4-AD717EF8FC4F}" type="presParOf" srcId="{EACC91CC-254E-4806-B92B-6F774CB517CE}" destId="{1BF6558C-4162-4535-BFA4-91A66CF1DE7B}" srcOrd="0" destOrd="0" presId="urn:microsoft.com/office/officeart/2005/8/layout/vList6"/>
    <dgm:cxn modelId="{EE64EAA6-44ED-41DE-9A2D-4F830FD19856}" type="presParOf" srcId="{EACC91CC-254E-4806-B92B-6F774CB517CE}" destId="{90A8FC31-B556-40CE-B97F-0AF237D62D6B}" srcOrd="1" destOrd="0" presId="urn:microsoft.com/office/officeart/2005/8/layout/vList6"/>
    <dgm:cxn modelId="{5979FDE1-AACC-4A65-A742-3A8867D3BA6B}" type="presParOf" srcId="{79EF4714-40CE-4567-B677-535192ADCED8}" destId="{4FD1E804-8C72-414B-A335-CF233289300F}" srcOrd="1" destOrd="0" presId="urn:microsoft.com/office/officeart/2005/8/layout/vList6"/>
    <dgm:cxn modelId="{AF8987A4-1F4F-439A-8E93-F5E8A3CFF0B3}" type="presParOf" srcId="{79EF4714-40CE-4567-B677-535192ADCED8}" destId="{80DAAE35-59EC-42E5-812E-2C6C31C3A620}" srcOrd="2" destOrd="0" presId="urn:microsoft.com/office/officeart/2005/8/layout/vList6"/>
    <dgm:cxn modelId="{7C1E18AB-C131-45D2-8F9D-459CE4A8D1BE}" type="presParOf" srcId="{80DAAE35-59EC-42E5-812E-2C6C31C3A620}" destId="{CAC6F628-0903-4429-BB84-41CC0F223C15}" srcOrd="0" destOrd="0" presId="urn:microsoft.com/office/officeart/2005/8/layout/vList6"/>
    <dgm:cxn modelId="{F0CD01FB-FC95-4321-97B9-41AE24C0094C}" type="presParOf" srcId="{80DAAE35-59EC-42E5-812E-2C6C31C3A620}" destId="{B432388B-B343-4440-A6A2-0D0FA2E50531}" srcOrd="1" destOrd="0" presId="urn:microsoft.com/office/officeart/2005/8/layout/vList6"/>
    <dgm:cxn modelId="{925BB764-7556-42AE-930A-980F232A4667}" type="presParOf" srcId="{79EF4714-40CE-4567-B677-535192ADCED8}" destId="{6BF24E0D-E051-4030-95CA-5B2D2125E321}" srcOrd="3" destOrd="0" presId="urn:microsoft.com/office/officeart/2005/8/layout/vList6"/>
    <dgm:cxn modelId="{1F6B03A3-74FB-443C-A6C4-A01F4CA6405A}" type="presParOf" srcId="{79EF4714-40CE-4567-B677-535192ADCED8}" destId="{D6FC7314-1302-4DCF-B61F-B0C76DD09DCE}" srcOrd="4" destOrd="0" presId="urn:microsoft.com/office/officeart/2005/8/layout/vList6"/>
    <dgm:cxn modelId="{08222177-EEB3-452E-95C3-D91367241DE0}" type="presParOf" srcId="{D6FC7314-1302-4DCF-B61F-B0C76DD09DCE}" destId="{71D6ADFD-DFD7-4D08-A61E-5B8FF3410629}" srcOrd="0" destOrd="0" presId="urn:microsoft.com/office/officeart/2005/8/layout/vList6"/>
    <dgm:cxn modelId="{48A38E44-65FB-4A3B-ABC5-52E37A1511E4}" type="presParOf" srcId="{D6FC7314-1302-4DCF-B61F-B0C76DD09DCE}" destId="{D54C3FEF-E99C-487E-A2BE-DCABDA5D768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48B8DB-67C1-4035-B47A-4063001E58C5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2AACF8-82F3-4E61-A2A9-5D7B56024FD2}">
      <dgm:prSet phldrT="[Text]" custT="1"/>
      <dgm:spPr/>
      <dgm:t>
        <a:bodyPr/>
        <a:lstStyle/>
        <a:p>
          <a:pPr rtl="1"/>
          <a:r>
            <a:rPr lang="fa-IR" sz="2000" dirty="0" smtClean="0"/>
            <a:t>استفاده از شايعات </a:t>
          </a:r>
          <a:endParaRPr lang="en-US" sz="2000" dirty="0"/>
        </a:p>
      </dgm:t>
    </dgm:pt>
    <dgm:pt modelId="{014A7139-DBC8-4FBA-A79E-673227ACBCE0}" type="parTrans" cxnId="{EDAE2F82-7458-42D2-9075-D40DA4B531B6}">
      <dgm:prSet/>
      <dgm:spPr/>
      <dgm:t>
        <a:bodyPr/>
        <a:lstStyle/>
        <a:p>
          <a:endParaRPr lang="en-US"/>
        </a:p>
      </dgm:t>
    </dgm:pt>
    <dgm:pt modelId="{70D3880A-A1A1-43B7-89CA-0CA10653A043}" type="sibTrans" cxnId="{EDAE2F82-7458-42D2-9075-D40DA4B531B6}">
      <dgm:prSet/>
      <dgm:spPr/>
      <dgm:t>
        <a:bodyPr/>
        <a:lstStyle/>
        <a:p>
          <a:endParaRPr lang="en-US"/>
        </a:p>
      </dgm:t>
    </dgm:pt>
    <dgm:pt modelId="{E9F4EA70-1B86-4958-A58C-6413EB94C3C8}">
      <dgm:prSet phldrT="[Text]" custT="1"/>
      <dgm:spPr/>
      <dgm:t>
        <a:bodyPr/>
        <a:lstStyle/>
        <a:p>
          <a:r>
            <a:rPr lang="fa-IR" sz="2000" dirty="0" smtClean="0"/>
            <a:t>به ارتباطات غيرگفتاري توجه كنيد </a:t>
          </a:r>
          <a:endParaRPr lang="en-US" sz="2000" dirty="0"/>
        </a:p>
      </dgm:t>
    </dgm:pt>
    <dgm:pt modelId="{975362E6-C7D1-45ED-945A-00F5DCAA745B}" type="parTrans" cxnId="{53D6E1AB-0B9C-4D6A-835B-6B9024FA0527}">
      <dgm:prSet/>
      <dgm:spPr/>
      <dgm:t>
        <a:bodyPr/>
        <a:lstStyle/>
        <a:p>
          <a:endParaRPr lang="en-US"/>
        </a:p>
      </dgm:t>
    </dgm:pt>
    <dgm:pt modelId="{51A88384-8E03-461A-AEC7-0F6C34B9BFFE}" type="sibTrans" cxnId="{53D6E1AB-0B9C-4D6A-835B-6B9024FA0527}">
      <dgm:prSet/>
      <dgm:spPr/>
      <dgm:t>
        <a:bodyPr/>
        <a:lstStyle/>
        <a:p>
          <a:endParaRPr lang="en-US"/>
        </a:p>
      </dgm:t>
    </dgm:pt>
    <dgm:pt modelId="{6142EA05-49AC-4602-9D1F-927C810E6048}">
      <dgm:prSet phldrT="[Text]" custT="1"/>
      <dgm:spPr/>
      <dgm:t>
        <a:bodyPr/>
        <a:lstStyle/>
        <a:p>
          <a:r>
            <a:rPr lang="fa-IR" sz="2000" dirty="0" smtClean="0"/>
            <a:t>كنترل احساسات </a:t>
          </a:r>
          <a:endParaRPr lang="en-US" sz="2000" dirty="0"/>
        </a:p>
      </dgm:t>
    </dgm:pt>
    <dgm:pt modelId="{8E593F7F-9A7D-4AA5-AB3C-5A7F54A8B8D3}" type="parTrans" cxnId="{78C0FC0E-55D8-4A98-97F0-F71972687F8E}">
      <dgm:prSet/>
      <dgm:spPr/>
      <dgm:t>
        <a:bodyPr/>
        <a:lstStyle/>
        <a:p>
          <a:endParaRPr lang="en-US"/>
        </a:p>
      </dgm:t>
    </dgm:pt>
    <dgm:pt modelId="{742785E3-A3FC-422A-9C27-E0BD0DB4706E}" type="sibTrans" cxnId="{78C0FC0E-55D8-4A98-97F0-F71972687F8E}">
      <dgm:prSet/>
      <dgm:spPr/>
      <dgm:t>
        <a:bodyPr/>
        <a:lstStyle/>
        <a:p>
          <a:endParaRPr lang="en-US"/>
        </a:p>
      </dgm:t>
    </dgm:pt>
    <dgm:pt modelId="{38CA6267-11BD-4B97-8CAA-C874386321CE}">
      <dgm:prSet phldrT="[Text]" custT="1"/>
      <dgm:spPr/>
      <dgm:t>
        <a:bodyPr/>
        <a:lstStyle/>
        <a:p>
          <a:r>
            <a:rPr lang="fa-IR" sz="2000" dirty="0" smtClean="0"/>
            <a:t>گوش دادن </a:t>
          </a:r>
          <a:endParaRPr lang="en-US" sz="2000" dirty="0"/>
        </a:p>
      </dgm:t>
    </dgm:pt>
    <dgm:pt modelId="{0BE8B370-FD5A-49F0-B495-82D3D1A74867}" type="parTrans" cxnId="{FA647EE4-ADAA-49F7-8ADF-4C0AABC7D305}">
      <dgm:prSet/>
      <dgm:spPr/>
      <dgm:t>
        <a:bodyPr/>
        <a:lstStyle/>
        <a:p>
          <a:endParaRPr lang="en-US"/>
        </a:p>
      </dgm:t>
    </dgm:pt>
    <dgm:pt modelId="{C0706661-9E4B-4BB5-8729-7E5D3D42BF6B}" type="sibTrans" cxnId="{FA647EE4-ADAA-49F7-8ADF-4C0AABC7D305}">
      <dgm:prSet/>
      <dgm:spPr/>
      <dgm:t>
        <a:bodyPr/>
        <a:lstStyle/>
        <a:p>
          <a:endParaRPr lang="en-US"/>
        </a:p>
      </dgm:t>
    </dgm:pt>
    <dgm:pt modelId="{D9088A4B-7654-4667-965B-AB097AD8766B}">
      <dgm:prSet phldrT="[Text]" custT="1"/>
      <dgm:spPr/>
      <dgm:t>
        <a:bodyPr/>
        <a:lstStyle/>
        <a:p>
          <a:r>
            <a:rPr lang="fa-IR" sz="2000" dirty="0" smtClean="0"/>
            <a:t>زبان ساده </a:t>
          </a:r>
          <a:endParaRPr lang="en-US" sz="2000" dirty="0"/>
        </a:p>
      </dgm:t>
    </dgm:pt>
    <dgm:pt modelId="{93E0739C-680F-4839-8C1B-3200DBD10135}" type="parTrans" cxnId="{40C7C0CA-76C9-4C35-B35B-2A9A59FBEA17}">
      <dgm:prSet/>
      <dgm:spPr/>
      <dgm:t>
        <a:bodyPr/>
        <a:lstStyle/>
        <a:p>
          <a:endParaRPr lang="en-US"/>
        </a:p>
      </dgm:t>
    </dgm:pt>
    <dgm:pt modelId="{89062075-FCAA-443F-805F-87BA1E2657C0}" type="sibTrans" cxnId="{40C7C0CA-76C9-4C35-B35B-2A9A59FBEA17}">
      <dgm:prSet/>
      <dgm:spPr/>
      <dgm:t>
        <a:bodyPr/>
        <a:lstStyle/>
        <a:p>
          <a:endParaRPr lang="en-US"/>
        </a:p>
      </dgm:t>
    </dgm:pt>
    <dgm:pt modelId="{56109254-12B3-4DA4-AE5D-A33F548BAEC0}">
      <dgm:prSet phldrT="[Text]" custT="1"/>
      <dgm:spPr/>
      <dgm:t>
        <a:bodyPr/>
        <a:lstStyle/>
        <a:p>
          <a:r>
            <a:rPr lang="fa-IR" sz="2000" dirty="0" smtClean="0"/>
            <a:t>استفاده از نتيجه بازخورد شده</a:t>
          </a:r>
          <a:endParaRPr lang="en-US" sz="2000" dirty="0"/>
        </a:p>
      </dgm:t>
    </dgm:pt>
    <dgm:pt modelId="{C66553B8-351F-4644-BB23-881396E9C620}" type="parTrans" cxnId="{D724B2EB-D540-4379-8BF7-18866FB2997A}">
      <dgm:prSet/>
      <dgm:spPr/>
      <dgm:t>
        <a:bodyPr/>
        <a:lstStyle/>
        <a:p>
          <a:endParaRPr lang="en-US"/>
        </a:p>
      </dgm:t>
    </dgm:pt>
    <dgm:pt modelId="{F7609A7F-36D3-44EC-904B-B28A4C2BB381}" type="sibTrans" cxnId="{D724B2EB-D540-4379-8BF7-18866FB2997A}">
      <dgm:prSet/>
      <dgm:spPr/>
      <dgm:t>
        <a:bodyPr/>
        <a:lstStyle/>
        <a:p>
          <a:endParaRPr lang="en-US"/>
        </a:p>
      </dgm:t>
    </dgm:pt>
    <dgm:pt modelId="{9D8D410E-84B9-4329-99AD-978F298CF809}" type="pres">
      <dgm:prSet presAssocID="{2348B8DB-67C1-4035-B47A-4063001E58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6F1268-F561-45F7-9B73-3211FD195EE7}" type="pres">
      <dgm:prSet presAssocID="{122AACF8-82F3-4E61-A2A9-5D7B56024FD2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6111AE-473D-4F53-947C-C03B3FF2D60F}" type="pres">
      <dgm:prSet presAssocID="{70D3880A-A1A1-43B7-89CA-0CA10653A043}" presName="space" presStyleCnt="0"/>
      <dgm:spPr/>
    </dgm:pt>
    <dgm:pt modelId="{7F153140-D015-4A6C-8817-0D335C91B114}" type="pres">
      <dgm:prSet presAssocID="{E9F4EA70-1B86-4958-A58C-6413EB94C3C8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C8B93E-3690-4DBE-AE80-2CDA88CFAC41}" type="pres">
      <dgm:prSet presAssocID="{51A88384-8E03-461A-AEC7-0F6C34B9BFFE}" presName="space" presStyleCnt="0"/>
      <dgm:spPr/>
    </dgm:pt>
    <dgm:pt modelId="{C4FDE808-78AB-4565-BB69-1713BC2D3ACD}" type="pres">
      <dgm:prSet presAssocID="{6142EA05-49AC-4602-9D1F-927C810E6048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FD53D6-E689-4E69-A361-EA9FD77B49F7}" type="pres">
      <dgm:prSet presAssocID="{742785E3-A3FC-422A-9C27-E0BD0DB4706E}" presName="space" presStyleCnt="0"/>
      <dgm:spPr/>
    </dgm:pt>
    <dgm:pt modelId="{AF7C36DF-92CB-4202-8FF5-AF02CCFDC788}" type="pres">
      <dgm:prSet presAssocID="{38CA6267-11BD-4B97-8CAA-C874386321CE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5C65C-1E68-4BEB-AC6D-E8FAE8C60CCC}" type="pres">
      <dgm:prSet presAssocID="{C0706661-9E4B-4BB5-8729-7E5D3D42BF6B}" presName="space" presStyleCnt="0"/>
      <dgm:spPr/>
    </dgm:pt>
    <dgm:pt modelId="{D0051224-F6DB-406C-BBCF-908F93FE28E4}" type="pres">
      <dgm:prSet presAssocID="{D9088A4B-7654-4667-965B-AB097AD8766B}" presName="Name5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12EDE-778B-4A92-BFC3-BDAD7A909DED}" type="pres">
      <dgm:prSet presAssocID="{89062075-FCAA-443F-805F-87BA1E2657C0}" presName="space" presStyleCnt="0"/>
      <dgm:spPr/>
    </dgm:pt>
    <dgm:pt modelId="{F1AAC4C8-9F61-4D40-BBF2-1ADC024D4EF4}" type="pres">
      <dgm:prSet presAssocID="{56109254-12B3-4DA4-AE5D-A33F548BAEC0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DA7759-1FA8-44E6-999E-607988D66138}" type="presOf" srcId="{2348B8DB-67C1-4035-B47A-4063001E58C5}" destId="{9D8D410E-84B9-4329-99AD-978F298CF809}" srcOrd="0" destOrd="0" presId="urn:microsoft.com/office/officeart/2005/8/layout/venn3"/>
    <dgm:cxn modelId="{C8D9858B-6F64-4F6F-B2BF-C07A1397383C}" type="presOf" srcId="{56109254-12B3-4DA4-AE5D-A33F548BAEC0}" destId="{F1AAC4C8-9F61-4D40-BBF2-1ADC024D4EF4}" srcOrd="0" destOrd="0" presId="urn:microsoft.com/office/officeart/2005/8/layout/venn3"/>
    <dgm:cxn modelId="{735316A2-FDDF-4312-A260-D2BADEECE884}" type="presOf" srcId="{E9F4EA70-1B86-4958-A58C-6413EB94C3C8}" destId="{7F153140-D015-4A6C-8817-0D335C91B114}" srcOrd="0" destOrd="0" presId="urn:microsoft.com/office/officeart/2005/8/layout/venn3"/>
    <dgm:cxn modelId="{78C0FC0E-55D8-4A98-97F0-F71972687F8E}" srcId="{2348B8DB-67C1-4035-B47A-4063001E58C5}" destId="{6142EA05-49AC-4602-9D1F-927C810E6048}" srcOrd="2" destOrd="0" parTransId="{8E593F7F-9A7D-4AA5-AB3C-5A7F54A8B8D3}" sibTransId="{742785E3-A3FC-422A-9C27-E0BD0DB4706E}"/>
    <dgm:cxn modelId="{FA647EE4-ADAA-49F7-8ADF-4C0AABC7D305}" srcId="{2348B8DB-67C1-4035-B47A-4063001E58C5}" destId="{38CA6267-11BD-4B97-8CAA-C874386321CE}" srcOrd="3" destOrd="0" parTransId="{0BE8B370-FD5A-49F0-B495-82D3D1A74867}" sibTransId="{C0706661-9E4B-4BB5-8729-7E5D3D42BF6B}"/>
    <dgm:cxn modelId="{A1E49F6B-59EF-4568-8C0E-DC680109017A}" type="presOf" srcId="{38CA6267-11BD-4B97-8CAA-C874386321CE}" destId="{AF7C36DF-92CB-4202-8FF5-AF02CCFDC788}" srcOrd="0" destOrd="0" presId="urn:microsoft.com/office/officeart/2005/8/layout/venn3"/>
    <dgm:cxn modelId="{40C7C0CA-76C9-4C35-B35B-2A9A59FBEA17}" srcId="{2348B8DB-67C1-4035-B47A-4063001E58C5}" destId="{D9088A4B-7654-4667-965B-AB097AD8766B}" srcOrd="4" destOrd="0" parTransId="{93E0739C-680F-4839-8C1B-3200DBD10135}" sibTransId="{89062075-FCAA-443F-805F-87BA1E2657C0}"/>
    <dgm:cxn modelId="{D724B2EB-D540-4379-8BF7-18866FB2997A}" srcId="{2348B8DB-67C1-4035-B47A-4063001E58C5}" destId="{56109254-12B3-4DA4-AE5D-A33F548BAEC0}" srcOrd="5" destOrd="0" parTransId="{C66553B8-351F-4644-BB23-881396E9C620}" sibTransId="{F7609A7F-36D3-44EC-904B-B28A4C2BB381}"/>
    <dgm:cxn modelId="{17891835-BC34-49B3-A366-585A9377D18D}" type="presOf" srcId="{D9088A4B-7654-4667-965B-AB097AD8766B}" destId="{D0051224-F6DB-406C-BBCF-908F93FE28E4}" srcOrd="0" destOrd="0" presId="urn:microsoft.com/office/officeart/2005/8/layout/venn3"/>
    <dgm:cxn modelId="{1C2C7058-B61E-437F-A66C-36FB5774EA06}" type="presOf" srcId="{6142EA05-49AC-4602-9D1F-927C810E6048}" destId="{C4FDE808-78AB-4565-BB69-1713BC2D3ACD}" srcOrd="0" destOrd="0" presId="urn:microsoft.com/office/officeart/2005/8/layout/venn3"/>
    <dgm:cxn modelId="{BDED9C31-9192-4FE0-8866-4340384401D1}" type="presOf" srcId="{122AACF8-82F3-4E61-A2A9-5D7B56024FD2}" destId="{5F6F1268-F561-45F7-9B73-3211FD195EE7}" srcOrd="0" destOrd="0" presId="urn:microsoft.com/office/officeart/2005/8/layout/venn3"/>
    <dgm:cxn modelId="{EDAE2F82-7458-42D2-9075-D40DA4B531B6}" srcId="{2348B8DB-67C1-4035-B47A-4063001E58C5}" destId="{122AACF8-82F3-4E61-A2A9-5D7B56024FD2}" srcOrd="0" destOrd="0" parTransId="{014A7139-DBC8-4FBA-A79E-673227ACBCE0}" sibTransId="{70D3880A-A1A1-43B7-89CA-0CA10653A043}"/>
    <dgm:cxn modelId="{53D6E1AB-0B9C-4D6A-835B-6B9024FA0527}" srcId="{2348B8DB-67C1-4035-B47A-4063001E58C5}" destId="{E9F4EA70-1B86-4958-A58C-6413EB94C3C8}" srcOrd="1" destOrd="0" parTransId="{975362E6-C7D1-45ED-945A-00F5DCAA745B}" sibTransId="{51A88384-8E03-461A-AEC7-0F6C34B9BFFE}"/>
    <dgm:cxn modelId="{26751B4E-EED7-491C-8413-B6D9E7D8B49F}" type="presParOf" srcId="{9D8D410E-84B9-4329-99AD-978F298CF809}" destId="{5F6F1268-F561-45F7-9B73-3211FD195EE7}" srcOrd="0" destOrd="0" presId="urn:microsoft.com/office/officeart/2005/8/layout/venn3"/>
    <dgm:cxn modelId="{A9E9250C-5353-405D-A25E-A95366DFE1D6}" type="presParOf" srcId="{9D8D410E-84B9-4329-99AD-978F298CF809}" destId="{416111AE-473D-4F53-947C-C03B3FF2D60F}" srcOrd="1" destOrd="0" presId="urn:microsoft.com/office/officeart/2005/8/layout/venn3"/>
    <dgm:cxn modelId="{FC8C01D3-3347-4360-B59F-0D4D44DA0652}" type="presParOf" srcId="{9D8D410E-84B9-4329-99AD-978F298CF809}" destId="{7F153140-D015-4A6C-8817-0D335C91B114}" srcOrd="2" destOrd="0" presId="urn:microsoft.com/office/officeart/2005/8/layout/venn3"/>
    <dgm:cxn modelId="{D66D5AEA-90B9-40D3-9BCB-F77CFCFE5BFF}" type="presParOf" srcId="{9D8D410E-84B9-4329-99AD-978F298CF809}" destId="{17C8B93E-3690-4DBE-AE80-2CDA88CFAC41}" srcOrd="3" destOrd="0" presId="urn:microsoft.com/office/officeart/2005/8/layout/venn3"/>
    <dgm:cxn modelId="{9CF60CB0-03CC-42A6-96D2-1C7C63EAAC72}" type="presParOf" srcId="{9D8D410E-84B9-4329-99AD-978F298CF809}" destId="{C4FDE808-78AB-4565-BB69-1713BC2D3ACD}" srcOrd="4" destOrd="0" presId="urn:microsoft.com/office/officeart/2005/8/layout/venn3"/>
    <dgm:cxn modelId="{359BC7AF-B4A2-4BC3-8D52-FDB868DADC45}" type="presParOf" srcId="{9D8D410E-84B9-4329-99AD-978F298CF809}" destId="{33FD53D6-E689-4E69-A361-EA9FD77B49F7}" srcOrd="5" destOrd="0" presId="urn:microsoft.com/office/officeart/2005/8/layout/venn3"/>
    <dgm:cxn modelId="{D6D41DC4-69EA-44CC-9650-65FA6DCFC10B}" type="presParOf" srcId="{9D8D410E-84B9-4329-99AD-978F298CF809}" destId="{AF7C36DF-92CB-4202-8FF5-AF02CCFDC788}" srcOrd="6" destOrd="0" presId="urn:microsoft.com/office/officeart/2005/8/layout/venn3"/>
    <dgm:cxn modelId="{2162A5B8-58ED-45B2-B8D4-9F965D41E7CB}" type="presParOf" srcId="{9D8D410E-84B9-4329-99AD-978F298CF809}" destId="{CBF5C65C-1E68-4BEB-AC6D-E8FAE8C60CCC}" srcOrd="7" destOrd="0" presId="urn:microsoft.com/office/officeart/2005/8/layout/venn3"/>
    <dgm:cxn modelId="{3390621C-B9C4-4A3A-9776-4996C8F1F5B9}" type="presParOf" srcId="{9D8D410E-84B9-4329-99AD-978F298CF809}" destId="{D0051224-F6DB-406C-BBCF-908F93FE28E4}" srcOrd="8" destOrd="0" presId="urn:microsoft.com/office/officeart/2005/8/layout/venn3"/>
    <dgm:cxn modelId="{0B961CE1-8AE1-4FAD-AF90-00EBDFA91D12}" type="presParOf" srcId="{9D8D410E-84B9-4329-99AD-978F298CF809}" destId="{62F12EDE-778B-4A92-BFC3-BDAD7A909DED}" srcOrd="9" destOrd="0" presId="urn:microsoft.com/office/officeart/2005/8/layout/venn3"/>
    <dgm:cxn modelId="{DE392083-1DB4-4FBB-A717-18FA10C0CA67}" type="presParOf" srcId="{9D8D410E-84B9-4329-99AD-978F298CF809}" destId="{F1AAC4C8-9F61-4D40-BBF2-1ADC024D4EF4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B919E-71A3-4917-B08F-11A962643AB6}">
      <dsp:nvSpPr>
        <dsp:cNvPr id="0" name=""/>
        <dsp:cNvSpPr/>
      </dsp:nvSpPr>
      <dsp:spPr>
        <a:xfrm>
          <a:off x="7033300" y="-823457"/>
          <a:ext cx="6403065" cy="6403065"/>
        </a:xfrm>
        <a:prstGeom prst="blockArc">
          <a:avLst>
            <a:gd name="adj1" fmla="val 8100000"/>
            <a:gd name="adj2" fmla="val 13500000"/>
            <a:gd name="adj3" fmla="val 337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052F4-904F-4984-9FF2-2BB0EDEFA8F0}">
      <dsp:nvSpPr>
        <dsp:cNvPr id="0" name=""/>
        <dsp:cNvSpPr/>
      </dsp:nvSpPr>
      <dsp:spPr>
        <a:xfrm>
          <a:off x="66118" y="312737"/>
          <a:ext cx="7455864" cy="8375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80776" bIns="508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بوسيله دستورالعمل ها، مراتب اختيارات يا رهنمودهاي رسمي و يا رفتارهاي غيررسمي مي توان رفتار اعضا را كنترل كرد.</a:t>
          </a:r>
          <a:endParaRPr lang="en-US" sz="2000" kern="1200" dirty="0"/>
        </a:p>
      </dsp:txBody>
      <dsp:txXfrm>
        <a:off x="66118" y="312737"/>
        <a:ext cx="7455864" cy="837517"/>
      </dsp:txXfrm>
    </dsp:sp>
    <dsp:sp modelId="{6BCCF91B-B87E-4EDD-9451-759670D81282}">
      <dsp:nvSpPr>
        <dsp:cNvPr id="0" name=""/>
        <dsp:cNvSpPr/>
      </dsp:nvSpPr>
      <dsp:spPr>
        <a:xfrm>
          <a:off x="7064678" y="274192"/>
          <a:ext cx="914607" cy="914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7D31259-D9CA-471E-AF7D-0C0BABF8D24B}">
      <dsp:nvSpPr>
        <dsp:cNvPr id="0" name=""/>
        <dsp:cNvSpPr/>
      </dsp:nvSpPr>
      <dsp:spPr>
        <a:xfrm>
          <a:off x="66118" y="1410456"/>
          <a:ext cx="7036371" cy="8375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80776" bIns="508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پاداش، تعيين هدف هاي ويژه، بازخورد نتيجه، تقويت رفتارهای مطلوب موجب تقويت انگيزش مي شود.</a:t>
          </a:r>
          <a:endParaRPr lang="en-US" sz="2000" kern="1200" dirty="0"/>
        </a:p>
      </dsp:txBody>
      <dsp:txXfrm>
        <a:off x="66118" y="1410456"/>
        <a:ext cx="7036371" cy="837517"/>
      </dsp:txXfrm>
    </dsp:sp>
    <dsp:sp modelId="{0C044EAF-CE86-4290-9942-1CE07729E9C2}">
      <dsp:nvSpPr>
        <dsp:cNvPr id="0" name=""/>
        <dsp:cNvSpPr/>
      </dsp:nvSpPr>
      <dsp:spPr>
        <a:xfrm>
          <a:off x="6645186" y="1371911"/>
          <a:ext cx="914607" cy="914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0E6B29-28DA-4793-B06B-BEBCCDC5E3F2}">
      <dsp:nvSpPr>
        <dsp:cNvPr id="0" name=""/>
        <dsp:cNvSpPr/>
      </dsp:nvSpPr>
      <dsp:spPr>
        <a:xfrm>
          <a:off x="66118" y="2508176"/>
          <a:ext cx="7036371" cy="8375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80776" bIns="508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ارتباطاتي كه درون گروه صورت مي گيرد يكي از ابزار اصلي ست كه افراد  بدان وسيله انواع احساسات خود را ابراز مي كنند.</a:t>
          </a:r>
          <a:endParaRPr lang="en-US" sz="2000" kern="1200" dirty="0"/>
        </a:p>
      </dsp:txBody>
      <dsp:txXfrm>
        <a:off x="66118" y="2508176"/>
        <a:ext cx="7036371" cy="837517"/>
      </dsp:txXfrm>
    </dsp:sp>
    <dsp:sp modelId="{9C15A83F-D960-4F35-B2DA-61C2892E53F8}">
      <dsp:nvSpPr>
        <dsp:cNvPr id="0" name=""/>
        <dsp:cNvSpPr/>
      </dsp:nvSpPr>
      <dsp:spPr>
        <a:xfrm>
          <a:off x="6645186" y="2469630"/>
          <a:ext cx="914607" cy="914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EA49B65-218D-4A9B-AA24-995C1AFE87D5}">
      <dsp:nvSpPr>
        <dsp:cNvPr id="0" name=""/>
        <dsp:cNvSpPr/>
      </dsp:nvSpPr>
      <dsp:spPr>
        <a:xfrm>
          <a:off x="66118" y="3605895"/>
          <a:ext cx="7455864" cy="8375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80776" bIns="508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از طريق سيستم ارتباطات، اطلاعات براي تصميم گيري در اختيار افراد قرار مي گيرد.</a:t>
          </a:r>
          <a:endParaRPr lang="en-US" sz="2000" kern="1200" dirty="0"/>
        </a:p>
      </dsp:txBody>
      <dsp:txXfrm>
        <a:off x="66118" y="3605895"/>
        <a:ext cx="7455864" cy="837517"/>
      </dsp:txXfrm>
    </dsp:sp>
    <dsp:sp modelId="{14F911B4-5D3C-4AA5-B00D-9884EFF3331C}">
      <dsp:nvSpPr>
        <dsp:cNvPr id="0" name=""/>
        <dsp:cNvSpPr/>
      </dsp:nvSpPr>
      <dsp:spPr>
        <a:xfrm>
          <a:off x="7064678" y="3567350"/>
          <a:ext cx="914607" cy="914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82BD99-67D4-4476-BC46-4D7C01D91506}">
      <dsp:nvSpPr>
        <dsp:cNvPr id="0" name=""/>
        <dsp:cNvSpPr/>
      </dsp:nvSpPr>
      <dsp:spPr>
        <a:xfrm>
          <a:off x="5358589" y="1243108"/>
          <a:ext cx="1912036" cy="5278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مسیر ارتباطات </a:t>
          </a:r>
          <a:endParaRPr lang="fa-IR" sz="2600" kern="1200" dirty="0"/>
        </a:p>
      </dsp:txBody>
      <dsp:txXfrm>
        <a:off x="5374048" y="1258567"/>
        <a:ext cx="1881118" cy="496890"/>
      </dsp:txXfrm>
    </dsp:sp>
    <dsp:sp modelId="{FD2209D8-C9BC-4DBB-9219-5333A1127CA2}">
      <dsp:nvSpPr>
        <dsp:cNvPr id="0" name=""/>
        <dsp:cNvSpPr/>
      </dsp:nvSpPr>
      <dsp:spPr>
        <a:xfrm rot="12221530">
          <a:off x="4558577" y="1307085"/>
          <a:ext cx="835207" cy="64248"/>
        </a:xfrm>
        <a:custGeom>
          <a:avLst/>
          <a:gdLst/>
          <a:ahLst/>
          <a:cxnLst/>
          <a:rect l="0" t="0" r="0" b="0"/>
          <a:pathLst>
            <a:path>
              <a:moveTo>
                <a:pt x="0" y="32124"/>
              </a:moveTo>
              <a:lnTo>
                <a:pt x="835207" y="3212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 rot="10800000">
        <a:off x="4955301" y="1318329"/>
        <a:ext cx="41760" cy="41760"/>
      </dsp:txXfrm>
    </dsp:sp>
    <dsp:sp modelId="{BDAB9DE4-5F46-4720-B1B6-3890DFDCEF7F}">
      <dsp:nvSpPr>
        <dsp:cNvPr id="0" name=""/>
        <dsp:cNvSpPr/>
      </dsp:nvSpPr>
      <dsp:spPr>
        <a:xfrm>
          <a:off x="2681738" y="907503"/>
          <a:ext cx="1912036" cy="5278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عمودی</a:t>
          </a:r>
          <a:endParaRPr lang="fa-IR" sz="2600" kern="1200" dirty="0"/>
        </a:p>
      </dsp:txBody>
      <dsp:txXfrm>
        <a:off x="2697197" y="922962"/>
        <a:ext cx="1881118" cy="496890"/>
      </dsp:txXfrm>
    </dsp:sp>
    <dsp:sp modelId="{C058E7F7-C569-4D17-90CA-1B983724E516}">
      <dsp:nvSpPr>
        <dsp:cNvPr id="0" name=""/>
        <dsp:cNvSpPr/>
      </dsp:nvSpPr>
      <dsp:spPr>
        <a:xfrm rot="12221530">
          <a:off x="1881727" y="971480"/>
          <a:ext cx="835207" cy="64248"/>
        </a:xfrm>
        <a:custGeom>
          <a:avLst/>
          <a:gdLst/>
          <a:ahLst/>
          <a:cxnLst/>
          <a:rect l="0" t="0" r="0" b="0"/>
          <a:pathLst>
            <a:path>
              <a:moveTo>
                <a:pt x="0" y="32124"/>
              </a:moveTo>
              <a:lnTo>
                <a:pt x="835207" y="3212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 rot="10800000">
        <a:off x="2278450" y="982724"/>
        <a:ext cx="41760" cy="41760"/>
      </dsp:txXfrm>
    </dsp:sp>
    <dsp:sp modelId="{C9484C9A-870F-4C48-9456-9641ABFA0D60}">
      <dsp:nvSpPr>
        <dsp:cNvPr id="0" name=""/>
        <dsp:cNvSpPr/>
      </dsp:nvSpPr>
      <dsp:spPr>
        <a:xfrm>
          <a:off x="4887" y="571897"/>
          <a:ext cx="1912036" cy="5278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مسیر رو به پايين</a:t>
          </a:r>
          <a:endParaRPr lang="fa-IR" sz="2600" kern="1200" dirty="0"/>
        </a:p>
      </dsp:txBody>
      <dsp:txXfrm>
        <a:off x="20346" y="587356"/>
        <a:ext cx="1881118" cy="496890"/>
      </dsp:txXfrm>
    </dsp:sp>
    <dsp:sp modelId="{3D816B58-0858-4F2B-93EE-FE7D216F8C8B}">
      <dsp:nvSpPr>
        <dsp:cNvPr id="0" name=""/>
        <dsp:cNvSpPr/>
      </dsp:nvSpPr>
      <dsp:spPr>
        <a:xfrm rot="9378470">
          <a:off x="1881727" y="1307085"/>
          <a:ext cx="835207" cy="64248"/>
        </a:xfrm>
        <a:custGeom>
          <a:avLst/>
          <a:gdLst/>
          <a:ahLst/>
          <a:cxnLst/>
          <a:rect l="0" t="0" r="0" b="0"/>
          <a:pathLst>
            <a:path>
              <a:moveTo>
                <a:pt x="0" y="32124"/>
              </a:moveTo>
              <a:lnTo>
                <a:pt x="835207" y="3212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 rot="10800000">
        <a:off x="2278450" y="1318329"/>
        <a:ext cx="41760" cy="41760"/>
      </dsp:txXfrm>
    </dsp:sp>
    <dsp:sp modelId="{00286680-E4D3-4C2F-B97E-1E02BA9F82A1}">
      <dsp:nvSpPr>
        <dsp:cNvPr id="0" name=""/>
        <dsp:cNvSpPr/>
      </dsp:nvSpPr>
      <dsp:spPr>
        <a:xfrm>
          <a:off x="4887" y="1243108"/>
          <a:ext cx="1912036" cy="5278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مسیر رو به بالا</a:t>
          </a:r>
          <a:endParaRPr lang="fa-IR" sz="2600" kern="1200" dirty="0"/>
        </a:p>
      </dsp:txBody>
      <dsp:txXfrm>
        <a:off x="20346" y="1258567"/>
        <a:ext cx="1881118" cy="496890"/>
      </dsp:txXfrm>
    </dsp:sp>
    <dsp:sp modelId="{C9EC753F-B68C-4BC9-AD9D-E89417D1BBDB}">
      <dsp:nvSpPr>
        <dsp:cNvPr id="0" name=""/>
        <dsp:cNvSpPr/>
      </dsp:nvSpPr>
      <dsp:spPr>
        <a:xfrm rot="9378470">
          <a:off x="4558577" y="1642691"/>
          <a:ext cx="835207" cy="64248"/>
        </a:xfrm>
        <a:custGeom>
          <a:avLst/>
          <a:gdLst/>
          <a:ahLst/>
          <a:cxnLst/>
          <a:rect l="0" t="0" r="0" b="0"/>
          <a:pathLst>
            <a:path>
              <a:moveTo>
                <a:pt x="0" y="32124"/>
              </a:moveTo>
              <a:lnTo>
                <a:pt x="835207" y="3212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 rot="10800000">
        <a:off x="4955301" y="1653935"/>
        <a:ext cx="41760" cy="41760"/>
      </dsp:txXfrm>
    </dsp:sp>
    <dsp:sp modelId="{02959C4C-A5B6-4009-8F8B-1A3DCD34CFBA}">
      <dsp:nvSpPr>
        <dsp:cNvPr id="0" name=""/>
        <dsp:cNvSpPr/>
      </dsp:nvSpPr>
      <dsp:spPr>
        <a:xfrm>
          <a:off x="2681738" y="1578714"/>
          <a:ext cx="1912036" cy="5278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افقی</a:t>
          </a:r>
          <a:endParaRPr lang="fa-IR" sz="2600" kern="1200" dirty="0"/>
        </a:p>
      </dsp:txBody>
      <dsp:txXfrm>
        <a:off x="2697197" y="1594173"/>
        <a:ext cx="1881118" cy="496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2536A-5D57-4926-A7D9-F42D110F3A30}">
      <dsp:nvSpPr>
        <dsp:cNvPr id="0" name=""/>
        <dsp:cNvSpPr/>
      </dsp:nvSpPr>
      <dsp:spPr>
        <a:xfrm rot="16200000">
          <a:off x="2443260" y="-2267617"/>
          <a:ext cx="1295638" cy="596691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kern="1200" dirty="0" smtClean="0"/>
            <a:t>ارتباطات از يك سطح به سطح پائين تر جریان دارد همانند ارتباط مدير با زيردستان.این نوع ارتباط ها بايد شفاهي یا رو در رو باشند</a:t>
          </a:r>
          <a:endParaRPr lang="fa-IR" sz="2000" kern="1200" dirty="0"/>
        </a:p>
      </dsp:txBody>
      <dsp:txXfrm rot="5400000">
        <a:off x="170870" y="131269"/>
        <a:ext cx="5903667" cy="1169142"/>
      </dsp:txXfrm>
    </dsp:sp>
    <dsp:sp modelId="{AB4532EF-E23E-4545-A404-A2C5219CB222}">
      <dsp:nvSpPr>
        <dsp:cNvPr id="0" name=""/>
        <dsp:cNvSpPr/>
      </dsp:nvSpPr>
      <dsp:spPr>
        <a:xfrm>
          <a:off x="6074537" y="2162"/>
          <a:ext cx="2276040" cy="1427354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dirty="0" smtClean="0"/>
            <a:t>مسير عمودي رو به پايين </a:t>
          </a:r>
          <a:endParaRPr lang="fa-IR" sz="3300" kern="1200" dirty="0"/>
        </a:p>
      </dsp:txBody>
      <dsp:txXfrm>
        <a:off x="6144215" y="71840"/>
        <a:ext cx="2136684" cy="1287998"/>
      </dsp:txXfrm>
    </dsp:sp>
    <dsp:sp modelId="{C933E55B-FBDC-444F-9919-F16D87645DBA}">
      <dsp:nvSpPr>
        <dsp:cNvPr id="0" name=""/>
        <dsp:cNvSpPr/>
      </dsp:nvSpPr>
      <dsp:spPr>
        <a:xfrm rot="16200000">
          <a:off x="2443260" y="-768895"/>
          <a:ext cx="1295638" cy="596691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kern="1200" dirty="0" smtClean="0"/>
            <a:t>برای بازخور نمودن نتیجه عمليات، آگاهي مدير از میزان پیشرفت از این ارتباط استفاده می شود. باعث آگاهي مدير از نوع احساسات كاركنان و نظرات آنها نيز مي شود. مانند شكايت ها، نشست هاي غير رسمي</a:t>
          </a:r>
          <a:endParaRPr lang="fa-IR" sz="2000" kern="1200" dirty="0"/>
        </a:p>
      </dsp:txBody>
      <dsp:txXfrm rot="5400000">
        <a:off x="170870" y="1629991"/>
        <a:ext cx="5903667" cy="1169142"/>
      </dsp:txXfrm>
    </dsp:sp>
    <dsp:sp modelId="{6764C998-D5AD-4982-8EF8-9379A7000769}">
      <dsp:nvSpPr>
        <dsp:cNvPr id="0" name=""/>
        <dsp:cNvSpPr/>
      </dsp:nvSpPr>
      <dsp:spPr>
        <a:xfrm>
          <a:off x="6074537" y="1500885"/>
          <a:ext cx="2276040" cy="1427354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dirty="0" smtClean="0"/>
            <a:t>مسير عمودي رو به بالا </a:t>
          </a:r>
          <a:endParaRPr lang="fa-IR" sz="3300" kern="1200" dirty="0"/>
        </a:p>
      </dsp:txBody>
      <dsp:txXfrm>
        <a:off x="6144215" y="1570563"/>
        <a:ext cx="2136684" cy="1287998"/>
      </dsp:txXfrm>
    </dsp:sp>
    <dsp:sp modelId="{F42EF05C-12FE-404F-A2E8-F0FD3C0971E8}">
      <dsp:nvSpPr>
        <dsp:cNvPr id="0" name=""/>
        <dsp:cNvSpPr/>
      </dsp:nvSpPr>
      <dsp:spPr>
        <a:xfrm rot="16200000">
          <a:off x="2443260" y="729827"/>
          <a:ext cx="1295638" cy="596691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b="0" kern="1200" dirty="0" smtClean="0"/>
            <a:t>این ارتباط بين اعضا گروهي كه در يك سطح هستند جهت صرفه جويي در وقت و تسهيل هماهنگی لازم است. غالباً غيررسمي است، بسته به نظر مدير مي تواند خوب يا بد باشد اگر كانال هاي ارتباطات رسمي نقض شود ارتباطات افقي زيان بار است.</a:t>
          </a:r>
          <a:endParaRPr lang="fa-IR" sz="2000" b="0" kern="1200" dirty="0"/>
        </a:p>
      </dsp:txBody>
      <dsp:txXfrm rot="5400000">
        <a:off x="170870" y="3128713"/>
        <a:ext cx="5903667" cy="1169142"/>
      </dsp:txXfrm>
    </dsp:sp>
    <dsp:sp modelId="{A20EE858-2DA8-4B22-9B7E-D596B9F9FA6C}">
      <dsp:nvSpPr>
        <dsp:cNvPr id="0" name=""/>
        <dsp:cNvSpPr/>
      </dsp:nvSpPr>
      <dsp:spPr>
        <a:xfrm>
          <a:off x="6074537" y="2999607"/>
          <a:ext cx="2276040" cy="1427354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dirty="0" smtClean="0"/>
            <a:t>ارتباطات در سطح افقي </a:t>
          </a:r>
          <a:endParaRPr lang="fa-IR" sz="3300" kern="1200" dirty="0"/>
        </a:p>
      </dsp:txBody>
      <dsp:txXfrm>
        <a:off x="6144215" y="3069285"/>
        <a:ext cx="2136684" cy="12879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8FC31-B556-40CE-B97F-0AF237D62D6B}">
      <dsp:nvSpPr>
        <dsp:cNvPr id="0" name=""/>
        <dsp:cNvSpPr/>
      </dsp:nvSpPr>
      <dsp:spPr>
        <a:xfrm rot="10800000">
          <a:off x="2931" y="409"/>
          <a:ext cx="7112744" cy="13723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kern="1200" dirty="0" smtClean="0"/>
            <a:t>داراي سرعت در انتقال و ارائه بازخور سريع هستند اما عيب اصلي این است كه از هر چند نفر بيشتر كه عبور كنند احتمال تحريفشان بيشتر می شود. همانند     بحث ها و شايعات، هوچي گري ها </a:t>
          </a:r>
          <a:endParaRPr lang="fa-IR" sz="2000" kern="1200" dirty="0"/>
        </a:p>
      </dsp:txBody>
      <dsp:txXfrm rot="10800000">
        <a:off x="517562" y="171953"/>
        <a:ext cx="6598113" cy="1029261"/>
      </dsp:txXfrm>
    </dsp:sp>
    <dsp:sp modelId="{1BF6558C-4162-4535-BFA4-91A66CF1DE7B}">
      <dsp:nvSpPr>
        <dsp:cNvPr id="0" name=""/>
        <dsp:cNvSpPr/>
      </dsp:nvSpPr>
      <dsp:spPr>
        <a:xfrm>
          <a:off x="7115675" y="13201"/>
          <a:ext cx="1590417" cy="1346766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گفتاري</a:t>
          </a:r>
          <a:endParaRPr lang="fa-IR" sz="2200" kern="1200" dirty="0"/>
        </a:p>
      </dsp:txBody>
      <dsp:txXfrm>
        <a:off x="7181419" y="78945"/>
        <a:ext cx="1458929" cy="1215278"/>
      </dsp:txXfrm>
    </dsp:sp>
    <dsp:sp modelId="{B432388B-B343-4440-A6A2-0D0FA2E50531}">
      <dsp:nvSpPr>
        <dsp:cNvPr id="0" name=""/>
        <dsp:cNvSpPr/>
      </dsp:nvSpPr>
      <dsp:spPr>
        <a:xfrm rot="10800000">
          <a:off x="6809" y="1519035"/>
          <a:ext cx="7077652" cy="192972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800" kern="1200" dirty="0" smtClean="0"/>
            <a:t>مدركي از پيام نزد هر دو طرف وجود دارد و قابل استناد است که در پيام هاي بلند و پيچيده اين موضوع اهميت بيشتري دارد و نيز دقت در اين پيام ها بيشتر است در نتيجه منطقي تر و رساتر مي باشند اما وقت گير و كندتر اند و عيب ديگر آن عدم بازخورد است، اطمينان از تفسير مشابه آنچه مدنظر فرستنده بوده وجود ندارد مانند نامه ها، بخشنامه ها</a:t>
          </a:r>
          <a:endParaRPr lang="fa-IR" sz="1800" kern="1200" dirty="0"/>
        </a:p>
      </dsp:txBody>
      <dsp:txXfrm rot="10800000">
        <a:off x="730454" y="1760250"/>
        <a:ext cx="6354007" cy="1447291"/>
      </dsp:txXfrm>
    </dsp:sp>
    <dsp:sp modelId="{CAC6F628-0903-4429-BB84-41CC0F223C15}">
      <dsp:nvSpPr>
        <dsp:cNvPr id="0" name=""/>
        <dsp:cNvSpPr/>
      </dsp:nvSpPr>
      <dsp:spPr>
        <a:xfrm>
          <a:off x="7084461" y="1810512"/>
          <a:ext cx="1617752" cy="1346766"/>
        </a:xfrm>
        <a:prstGeom prst="roundRect">
          <a:avLst/>
        </a:prstGeom>
        <a:solidFill>
          <a:schemeClr val="accent2">
            <a:shade val="80000"/>
            <a:hueOff val="60194"/>
            <a:satOff val="-7395"/>
            <a:lumOff val="1534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نوشتاري</a:t>
          </a:r>
          <a:endParaRPr lang="fa-IR" sz="2200" kern="1200" dirty="0"/>
        </a:p>
      </dsp:txBody>
      <dsp:txXfrm>
        <a:off x="7150205" y="1876256"/>
        <a:ext cx="1486264" cy="1215278"/>
      </dsp:txXfrm>
    </dsp:sp>
    <dsp:sp modelId="{D54C3FEF-E99C-487E-A2BE-DCABDA5D7684}">
      <dsp:nvSpPr>
        <dsp:cNvPr id="0" name=""/>
        <dsp:cNvSpPr/>
      </dsp:nvSpPr>
      <dsp:spPr>
        <a:xfrm rot="10800000">
          <a:off x="2559" y="3595032"/>
          <a:ext cx="7084570" cy="16418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kern="1200" dirty="0" smtClean="0"/>
            <a:t>ارتباطات غيرگفتاري، بخش مهمي از ارتباطات مي باشد مي توان همراه و یا جدا از گفتار باشد مانند اشاره، اخم، لبخند، حركات اعضاء و اندام بدن. هنگامي كه اشاره غیر گفتاری با گفتار در آميخته مي گردد پيام كاملتري به گیرنده می دهد</a:t>
          </a:r>
          <a:endParaRPr lang="fa-IR" sz="2000" kern="1200" dirty="0"/>
        </a:p>
      </dsp:txBody>
      <dsp:txXfrm rot="10800000">
        <a:off x="618258" y="3800265"/>
        <a:ext cx="6468871" cy="1231397"/>
      </dsp:txXfrm>
    </dsp:sp>
    <dsp:sp modelId="{71D6ADFD-DFD7-4D08-A61E-5B8FF3410629}">
      <dsp:nvSpPr>
        <dsp:cNvPr id="0" name=""/>
        <dsp:cNvSpPr/>
      </dsp:nvSpPr>
      <dsp:spPr>
        <a:xfrm>
          <a:off x="7087130" y="3742581"/>
          <a:ext cx="1619334" cy="1346766"/>
        </a:xfrm>
        <a:prstGeom prst="roundRect">
          <a:avLst/>
        </a:prstGeom>
        <a:solidFill>
          <a:schemeClr val="accent2">
            <a:shade val="80000"/>
            <a:hueOff val="120388"/>
            <a:satOff val="-14789"/>
            <a:lumOff val="3069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پيامهاي نه چندان روشن (غیرگفتاری)</a:t>
          </a:r>
          <a:endParaRPr lang="fa-IR" sz="2200" kern="1200" dirty="0"/>
        </a:p>
      </dsp:txBody>
      <dsp:txXfrm>
        <a:off x="7152874" y="3808325"/>
        <a:ext cx="1487846" cy="12152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6F1268-F561-45F7-9B73-3211FD195EE7}">
      <dsp:nvSpPr>
        <dsp:cNvPr id="0" name=""/>
        <dsp:cNvSpPr/>
      </dsp:nvSpPr>
      <dsp:spPr>
        <a:xfrm>
          <a:off x="218888" y="661"/>
          <a:ext cx="1535187" cy="15351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4486" tIns="25400" rIns="84486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استفاده از شايعات </a:t>
          </a:r>
          <a:endParaRPr lang="en-US" sz="2000" kern="1200" dirty="0"/>
        </a:p>
      </dsp:txBody>
      <dsp:txXfrm>
        <a:off x="443711" y="225484"/>
        <a:ext cx="1085541" cy="1085541"/>
      </dsp:txXfrm>
    </dsp:sp>
    <dsp:sp modelId="{7F153140-D015-4A6C-8817-0D335C91B114}">
      <dsp:nvSpPr>
        <dsp:cNvPr id="0" name=""/>
        <dsp:cNvSpPr/>
      </dsp:nvSpPr>
      <dsp:spPr>
        <a:xfrm>
          <a:off x="1447037" y="661"/>
          <a:ext cx="1535187" cy="15351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4486" tIns="25400" rIns="8448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به ارتباطات غيرگفتاري توجه كنيد </a:t>
          </a:r>
          <a:endParaRPr lang="en-US" sz="2000" kern="1200" dirty="0"/>
        </a:p>
      </dsp:txBody>
      <dsp:txXfrm>
        <a:off x="1671860" y="225484"/>
        <a:ext cx="1085541" cy="1085541"/>
      </dsp:txXfrm>
    </dsp:sp>
    <dsp:sp modelId="{C4FDE808-78AB-4565-BB69-1713BC2D3ACD}">
      <dsp:nvSpPr>
        <dsp:cNvPr id="0" name=""/>
        <dsp:cNvSpPr/>
      </dsp:nvSpPr>
      <dsp:spPr>
        <a:xfrm>
          <a:off x="2675187" y="661"/>
          <a:ext cx="1535187" cy="15351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4486" tIns="25400" rIns="8448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كنترل احساسات </a:t>
          </a:r>
          <a:endParaRPr lang="en-US" sz="2000" kern="1200" dirty="0"/>
        </a:p>
      </dsp:txBody>
      <dsp:txXfrm>
        <a:off x="2900010" y="225484"/>
        <a:ext cx="1085541" cy="1085541"/>
      </dsp:txXfrm>
    </dsp:sp>
    <dsp:sp modelId="{AF7C36DF-92CB-4202-8FF5-AF02CCFDC788}">
      <dsp:nvSpPr>
        <dsp:cNvPr id="0" name=""/>
        <dsp:cNvSpPr/>
      </dsp:nvSpPr>
      <dsp:spPr>
        <a:xfrm>
          <a:off x="3903337" y="661"/>
          <a:ext cx="1535187" cy="15351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4486" tIns="25400" rIns="8448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گوش دادن </a:t>
          </a:r>
          <a:endParaRPr lang="en-US" sz="2000" kern="1200" dirty="0"/>
        </a:p>
      </dsp:txBody>
      <dsp:txXfrm>
        <a:off x="4128160" y="225484"/>
        <a:ext cx="1085541" cy="1085541"/>
      </dsp:txXfrm>
    </dsp:sp>
    <dsp:sp modelId="{D0051224-F6DB-406C-BBCF-908F93FE28E4}">
      <dsp:nvSpPr>
        <dsp:cNvPr id="0" name=""/>
        <dsp:cNvSpPr/>
      </dsp:nvSpPr>
      <dsp:spPr>
        <a:xfrm>
          <a:off x="5131487" y="661"/>
          <a:ext cx="1535187" cy="15351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4486" tIns="25400" rIns="8448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زبان ساده </a:t>
          </a:r>
          <a:endParaRPr lang="en-US" sz="2000" kern="1200" dirty="0"/>
        </a:p>
      </dsp:txBody>
      <dsp:txXfrm>
        <a:off x="5356310" y="225484"/>
        <a:ext cx="1085541" cy="1085541"/>
      </dsp:txXfrm>
    </dsp:sp>
    <dsp:sp modelId="{F1AAC4C8-9F61-4D40-BBF2-1ADC024D4EF4}">
      <dsp:nvSpPr>
        <dsp:cNvPr id="0" name=""/>
        <dsp:cNvSpPr/>
      </dsp:nvSpPr>
      <dsp:spPr>
        <a:xfrm>
          <a:off x="6359637" y="661"/>
          <a:ext cx="1535187" cy="15351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4486" tIns="25400" rIns="8448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/>
            <a:t>استفاده از نتيجه بازخورد شده</a:t>
          </a:r>
          <a:endParaRPr lang="en-US" sz="2000" kern="1200" dirty="0"/>
        </a:p>
      </dsp:txBody>
      <dsp:txXfrm>
        <a:off x="6584460" y="225484"/>
        <a:ext cx="1085541" cy="1085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F17EFA-E821-480F-827C-EC5990BA1F0D}" type="datetimeFigureOut">
              <a:rPr lang="en-US"/>
              <a:pPr>
                <a:defRPr/>
              </a:pPr>
              <a:t>3/11/2023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1942E1-CB32-4F7F-BB9C-594A8155C69D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788511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19D65E-B182-48A6-846D-28CF7ACE16EB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8251FD-2E35-488F-A557-3A37E492A653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71721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2D7AF-BEF1-403A-8FEF-00EFD4E0FFDC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DC54B-4E76-4FE0-8213-932BA256D84E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21760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BBB03-5A75-4140-88A7-1169758A379F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565FE-2BBA-415E-AA1B-D3EC91A220E4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253953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C778D-B19B-43D5-8AD0-15CACE8408A0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4F1B2-81AE-40AB-8656-661CBAAD5663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81678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4ECA50-2844-446B-A8AE-1AA1F2DFB973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EA49A-99FD-43CE-9BF3-AE62DB30B645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093622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A6DAA9-0FE3-4507-9449-FB32BCCBBFCA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6565-548B-4DCB-8905-5FAF55474007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195588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46FDA2-5B59-46B5-94BA-6A0CB020CCA9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6B3C1-977E-468D-9805-A70CE0C9C3D8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48789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1BE076-959B-4E52-B805-D27A22A89288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B7DAC-62AD-4992-9040-72E6FC3B1792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084663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3427C-573E-4A2F-BF85-2C704EFCC775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25653-9A04-4F0B-8D7D-6FDA45AFDF3A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07903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E423B2-08BF-4717-AA0F-6DE3521DD2B2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5A1AF-75E3-41FD-9DC7-32A217848F4E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648352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8FEFB7B-1070-46A9-BEBB-1BF39902166F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112D6-F8D2-4312-AA3C-752369B4DE67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200464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Click to edit Master text styles</a:t>
            </a:r>
          </a:p>
          <a:p>
            <a:pPr lvl="1"/>
            <a:r>
              <a:rPr lang="en-US" altLang="fa-IR" smtClean="0"/>
              <a:t>Second level</a:t>
            </a:r>
          </a:p>
          <a:p>
            <a:pPr lvl="2"/>
            <a:r>
              <a:rPr lang="en-US" altLang="fa-IR" smtClean="0"/>
              <a:t>Third level</a:t>
            </a:r>
          </a:p>
          <a:p>
            <a:pPr lvl="3"/>
            <a:r>
              <a:rPr lang="en-US" altLang="fa-IR" smtClean="0"/>
              <a:t>Fourth level</a:t>
            </a:r>
          </a:p>
          <a:p>
            <a:pPr lvl="4"/>
            <a:r>
              <a:rPr lang="en-US" altLang="fa-IR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411DC8-7A98-4C79-883D-D82E2F043E5B}" type="datetime1">
              <a:rPr lang="en-US"/>
              <a:pPr>
                <a:defRPr/>
              </a:pPr>
              <a:t>3/11/2023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4714AE7-E622-4461-AD37-1A242B1AC200}" type="slidenum">
              <a:rPr lang="en-US" altLang="fa-IR"/>
              <a:pPr/>
              <a:t>‹#›</a:t>
            </a:fld>
            <a:endParaRPr lang="en-US" altLang="fa-IR"/>
          </a:p>
        </p:txBody>
      </p:sp>
      <p:sp>
        <p:nvSpPr>
          <p:cNvPr id="11" name="TextBox 1"/>
          <p:cNvSpPr txBox="1">
            <a:spLocks noChangeArrowheads="1"/>
          </p:cNvSpPr>
          <p:nvPr userDrawn="1"/>
        </p:nvSpPr>
        <p:spPr bwMode="auto">
          <a:xfrm>
            <a:off x="152400" y="36513"/>
            <a:ext cx="3600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1" eaLnBrk="1" hangingPunct="1">
              <a:defRPr/>
            </a:pPr>
            <a:r>
              <a:rPr lang="fa-IR" altLang="fa-IR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بانک پاورپوینت: </a:t>
            </a:r>
            <a:r>
              <a:rPr lang="en-US" altLang="fa-IR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endParaRPr lang="fa-IR" altLang="fa-IR" b="1" dirty="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1" r:id="rId2"/>
    <p:sldLayoutId id="2147484176" r:id="rId3"/>
    <p:sldLayoutId id="2147484177" r:id="rId4"/>
    <p:sldLayoutId id="2147484178" r:id="rId5"/>
    <p:sldLayoutId id="2147484179" r:id="rId6"/>
    <p:sldLayoutId id="2147484172" r:id="rId7"/>
    <p:sldLayoutId id="2147484180" r:id="rId8"/>
    <p:sldLayoutId id="2147484181" r:id="rId9"/>
    <p:sldLayoutId id="2147484173" r:id="rId10"/>
    <p:sldLayoutId id="214748417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B Nasim" panose="00000700000000000000" pitchFamily="2" charset="-78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B Nasim" panose="00000700000000000000" pitchFamily="2" charset="-78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B Nasim" panose="00000700000000000000" pitchFamily="2" charset="-78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B Nasim" panose="00000700000000000000" pitchFamily="2" charset="-7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B Nasim" panose="00000700000000000000" pitchFamily="2" charset="-78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B Nasim" panose="00000700000000000000" pitchFamily="2" charset="-78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B Nasim" panose="00000700000000000000" pitchFamily="2" charset="-78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B Nasim" panose="00000700000000000000" pitchFamily="2" charset="-78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بنام خداوند بخشنده و مهربان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597795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762000"/>
          </a:xfrm>
        </p:spPr>
        <p:txBody>
          <a:bodyPr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000" dirty="0" smtClean="0">
                <a:cs typeface="+mn-cs"/>
              </a:rPr>
              <a:t>شبکه های ارتباطی </a:t>
            </a:r>
            <a:endParaRPr lang="en-US" sz="4000" dirty="0"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9200" y="685800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F6D0892C-922B-4509-8EF3-FF16B98C131B}" type="slidenum">
              <a:rPr lang="en-US" altLang="fa-IR"/>
              <a:pPr/>
              <a:t>10</a:t>
            </a:fld>
            <a:endParaRPr lang="en-US" altLang="fa-IR"/>
          </a:p>
        </p:txBody>
      </p:sp>
      <p:sp>
        <p:nvSpPr>
          <p:cNvPr id="2" name="TextBox 1"/>
          <p:cNvSpPr txBox="1"/>
          <p:nvPr/>
        </p:nvSpPr>
        <p:spPr>
          <a:xfrm>
            <a:off x="609600" y="990600"/>
            <a:ext cx="8229600" cy="44319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3200" dirty="0" smtClean="0"/>
              <a:t>شبکه ارتباطی در گروه های غیر رسمی</a:t>
            </a:r>
          </a:p>
          <a:p>
            <a:pPr algn="r"/>
            <a:endParaRPr lang="fa-IR" sz="3200" dirty="0" smtClean="0"/>
          </a:p>
          <a:p>
            <a:pPr algn="r"/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سیستم رسمی تنها سیستم ارتباطی در گروه یا سازمان نیست. در سازمان یا گروه سیستم های </a:t>
            </a:r>
            <a:r>
              <a:rPr lang="fa-IR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غیررسمی نیز </a:t>
            </a: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وجود دارد که در آن ها اطلاعات به صورت شایعه پخش می گردد، اگر اطلاعات منافع عمومي در </a:t>
            </a:r>
            <a:r>
              <a:rPr lang="fa-IR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بر داشته </a:t>
            </a: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باشد تنها بين گروههاي وظيفه اي مبادله مي شود که هميشه در آن يك گروه خاص نقش اطلاع دهنده را ايفا نمي كنند.</a:t>
            </a:r>
          </a:p>
          <a:p>
            <a:pPr algn="r"/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مدارک و شواهد نشان می دهد که حدود 75% شايعات درست است. در زماني كه افراد مي خواهند نسبت به موقعيت مهمي واكنش نشان دهند شايعه ايجاد مي شود و تا زماني دوام مي يابد كه </a:t>
            </a:r>
            <a:r>
              <a:rPr lang="fa-IR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خواسته ها و انتظاراتی که </a:t>
            </a: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موجب </a:t>
            </a:r>
            <a:r>
              <a:rPr lang="fa-IR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ايجاد و تقویت آن ها شده اند تامين گردند.</a:t>
            </a:r>
            <a:endParaRPr lang="fa-IR" sz="2000" dirty="0"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algn="r"/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شایعه براي مديران، ابهامات و مسائل مهم كاركنان را مشخص </a:t>
            </a:r>
            <a:r>
              <a:rPr lang="fa-IR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مي كند </a:t>
            </a: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و در نتیجه شایعه يك نوع صافي و يا بازخور نتيجه است مي توان اطلاعات گنجانده شده در شايعه را تجزيه و تحليل كرد و بر اساس آن رفتار آينده سازمان را پيش بيني نمود.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algn="r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79689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1"/>
          <p:cNvSpPr>
            <a:spLocks noGrp="1"/>
          </p:cNvSpPr>
          <p:nvPr>
            <p:ph type="title"/>
          </p:nvPr>
        </p:nvSpPr>
        <p:spPr>
          <a:xfrm>
            <a:off x="471985" y="31540"/>
            <a:ext cx="8686800" cy="1143000"/>
          </a:xfrm>
        </p:spPr>
        <p:txBody>
          <a:bodyPr anchor="t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000" dirty="0">
                <a:cs typeface="+mn-cs"/>
              </a:rPr>
              <a:t>موانعي كه بر سر راه ارتباطات اثر بخش قرا ردارد</a:t>
            </a:r>
            <a:endParaRPr lang="en-US" sz="4000" dirty="0">
              <a:cs typeface="+mn-c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997237" y="752616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232EC05A-6F5A-4E03-B9B7-91A974B2D587}" type="slidenum">
              <a:rPr lang="en-US" altLang="fa-IR"/>
              <a:pPr/>
              <a:t>11</a:t>
            </a:fld>
            <a:endParaRPr lang="en-US" altLang="fa-IR"/>
          </a:p>
        </p:txBody>
      </p:sp>
      <p:grpSp>
        <p:nvGrpSpPr>
          <p:cNvPr id="4" name="Group 3"/>
          <p:cNvGrpSpPr/>
          <p:nvPr/>
        </p:nvGrpSpPr>
        <p:grpSpPr>
          <a:xfrm>
            <a:off x="471985" y="580363"/>
            <a:ext cx="8383081" cy="5785367"/>
            <a:chOff x="630744" y="603040"/>
            <a:chExt cx="8383081" cy="5785367"/>
          </a:xfrm>
        </p:grpSpPr>
        <p:grpSp>
          <p:nvGrpSpPr>
            <p:cNvPr id="2" name="Group 1"/>
            <p:cNvGrpSpPr/>
            <p:nvPr/>
          </p:nvGrpSpPr>
          <p:grpSpPr>
            <a:xfrm>
              <a:off x="630744" y="603040"/>
              <a:ext cx="8383081" cy="5769556"/>
              <a:chOff x="630744" y="603040"/>
              <a:chExt cx="8383081" cy="5769556"/>
            </a:xfrm>
          </p:grpSpPr>
          <p:grpSp>
            <p:nvGrpSpPr>
              <p:cNvPr id="15368" name="Group 32"/>
              <p:cNvGrpSpPr>
                <a:grpSpLocks/>
              </p:cNvGrpSpPr>
              <p:nvPr/>
            </p:nvGrpSpPr>
            <p:grpSpPr bwMode="auto">
              <a:xfrm>
                <a:off x="6892943" y="2680934"/>
                <a:ext cx="2120882" cy="2128816"/>
                <a:chOff x="6718300" y="2728913"/>
                <a:chExt cx="2120900" cy="2128837"/>
              </a:xfrm>
            </p:grpSpPr>
            <p:grpSp>
              <p:nvGrpSpPr>
                <p:cNvPr id="15379" name="Group 11"/>
                <p:cNvGrpSpPr>
                  <a:grpSpLocks/>
                </p:cNvGrpSpPr>
                <p:nvPr/>
              </p:nvGrpSpPr>
              <p:grpSpPr bwMode="auto">
                <a:xfrm>
                  <a:off x="6718300" y="2728913"/>
                  <a:ext cx="2120900" cy="2128837"/>
                  <a:chOff x="2457" y="2000"/>
                  <a:chExt cx="901" cy="888"/>
                </a:xfrm>
              </p:grpSpPr>
              <p:pic>
                <p:nvPicPr>
                  <p:cNvPr id="15381" name="Picture 12" descr="circuler_1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ltGray">
                  <a:xfrm>
                    <a:off x="2457" y="2000"/>
                    <a:ext cx="901" cy="88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" name="Oval 13"/>
                  <p:cNvSpPr>
                    <a:spLocks noChangeArrowheads="1"/>
                  </p:cNvSpPr>
                  <p:nvPr/>
                </p:nvSpPr>
                <p:spPr bwMode="ltGray">
                  <a:xfrm>
                    <a:off x="2457" y="2000"/>
                    <a:ext cx="895" cy="888"/>
                  </a:xfrm>
                  <a:prstGeom prst="ellips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7800000"/>
                    </a:lightRig>
                  </a:scene3d>
                  <a:sp3d>
                    <a:bevelT w="139700" h="139700"/>
                  </a:sp3d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kern="0" dirty="0">
                      <a:solidFill>
                        <a:sysClr val="windowText" lastClr="000000"/>
                      </a:solidFill>
                      <a:latin typeface="+mn-lt"/>
                    </a:endParaRPr>
                  </a:p>
                </p:txBody>
              </p:sp>
              <p:grpSp>
                <p:nvGrpSpPr>
                  <p:cNvPr id="15386" name="Group 15"/>
                  <p:cNvGrpSpPr>
                    <a:grpSpLocks/>
                  </p:cNvGrpSpPr>
                  <p:nvPr/>
                </p:nvGrpSpPr>
                <p:grpSpPr bwMode="auto">
                  <a:xfrm rot="-1297425" flipH="1" flipV="1">
                    <a:off x="2525" y="2693"/>
                    <a:ext cx="781" cy="188"/>
                    <a:chOff x="2532" y="1051"/>
                    <a:chExt cx="893" cy="246"/>
                  </a:xfrm>
                </p:grpSpPr>
                <p:grpSp>
                  <p:nvGrpSpPr>
                    <p:cNvPr id="15387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2" y="1051"/>
                      <a:ext cx="743" cy="185"/>
                      <a:chOff x="1565" y="2568"/>
                      <a:chExt cx="1118" cy="279"/>
                    </a:xfrm>
                  </p:grpSpPr>
                  <p:sp>
                    <p:nvSpPr>
                      <p:cNvPr id="46" name="AutoShape 17"/>
                      <p:cNvSpPr>
                        <a:spLocks noChangeArrowheads="1"/>
                      </p:cNvSpPr>
                      <p:nvPr/>
                    </p:nvSpPr>
                    <p:spPr bwMode="ltGray">
                      <a:xfrm rot="5263130">
                        <a:off x="1863" y="2293"/>
                        <a:ext cx="225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7" name="AutoShape 18"/>
                      <p:cNvSpPr>
                        <a:spLocks noChangeArrowheads="1"/>
                      </p:cNvSpPr>
                      <p:nvPr/>
                    </p:nvSpPr>
                    <p:spPr bwMode="ltGray">
                      <a:xfrm rot="6078281">
                        <a:off x="1998" y="2298"/>
                        <a:ext cx="221" cy="816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8" name="AutoShape 19"/>
                      <p:cNvSpPr>
                        <a:spLocks noChangeArrowheads="1"/>
                      </p:cNvSpPr>
                      <p:nvPr/>
                    </p:nvSpPr>
                    <p:spPr bwMode="ltGray">
                      <a:xfrm rot="6373927">
                        <a:off x="2074" y="2317"/>
                        <a:ext cx="221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9" name="AutoShape 20"/>
                      <p:cNvSpPr>
                        <a:spLocks noChangeArrowheads="1"/>
                      </p:cNvSpPr>
                      <p:nvPr/>
                    </p:nvSpPr>
                    <p:spPr bwMode="ltGray">
                      <a:xfrm rot="6906312">
                        <a:off x="2166" y="2344"/>
                        <a:ext cx="221" cy="816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</p:grpSp>
                <p:grpSp>
                  <p:nvGrpSpPr>
                    <p:cNvPr id="15388" name="Group 21"/>
                    <p:cNvGrpSpPr>
                      <a:grpSpLocks/>
                    </p:cNvGrpSpPr>
                    <p:nvPr/>
                  </p:nvGrpSpPr>
                  <p:grpSpPr bwMode="auto">
                    <a:xfrm rot="1353540">
                      <a:off x="2682" y="1111"/>
                      <a:ext cx="743" cy="186"/>
                      <a:chOff x="1565" y="2568"/>
                      <a:chExt cx="1118" cy="279"/>
                    </a:xfrm>
                  </p:grpSpPr>
                  <p:sp>
                    <p:nvSpPr>
                      <p:cNvPr id="42" name="AutoShape 22"/>
                      <p:cNvSpPr>
                        <a:spLocks noChangeArrowheads="1"/>
                      </p:cNvSpPr>
                      <p:nvPr/>
                    </p:nvSpPr>
                    <p:spPr bwMode="ltGray">
                      <a:xfrm rot="5263130">
                        <a:off x="1891" y="2291"/>
                        <a:ext cx="220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3" name="AutoShape 23"/>
                      <p:cNvSpPr>
                        <a:spLocks noChangeArrowheads="1"/>
                      </p:cNvSpPr>
                      <p:nvPr/>
                    </p:nvSpPr>
                    <p:spPr bwMode="ltGray">
                      <a:xfrm rot="6078281">
                        <a:off x="2026" y="2283"/>
                        <a:ext cx="221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4" name="AutoShape 24"/>
                      <p:cNvSpPr>
                        <a:spLocks noChangeArrowheads="1"/>
                      </p:cNvSpPr>
                      <p:nvPr/>
                    </p:nvSpPr>
                    <p:spPr bwMode="ltGray">
                      <a:xfrm rot="6373927">
                        <a:off x="2092" y="2311"/>
                        <a:ext cx="221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5" name="AutoShape 25"/>
                      <p:cNvSpPr>
                        <a:spLocks noChangeArrowheads="1"/>
                      </p:cNvSpPr>
                      <p:nvPr/>
                    </p:nvSpPr>
                    <p:spPr bwMode="ltGray">
                      <a:xfrm rot="6906312">
                        <a:off x="2185" y="2343"/>
                        <a:ext cx="221" cy="816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</p:grpSp>
              </p:grpSp>
            </p:grpSp>
            <p:sp>
              <p:nvSpPr>
                <p:cNvPr id="35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7001348" y="3432353"/>
                  <a:ext cx="1590689" cy="646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fa-IR" sz="3600" kern="0" dirty="0" smtClean="0">
                      <a:solidFill>
                        <a:sysClr val="windowText" lastClr="0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+mn-lt"/>
                    </a:rPr>
                    <a:t>موانع</a:t>
                  </a:r>
                  <a:endParaRPr lang="en-US" sz="3600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endParaRPr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 bwMode="auto">
              <a:xfrm>
                <a:off x="5426339" y="1821866"/>
                <a:ext cx="1295389" cy="3966841"/>
                <a:chOff x="5195682" y="1837569"/>
                <a:chExt cx="1371600" cy="4246998"/>
              </a:xfrm>
              <a:solidFill>
                <a:srgbClr val="002060"/>
              </a:solidFill>
            </p:grpSpPr>
            <p:sp>
              <p:nvSpPr>
                <p:cNvPr id="51" name="Right Arrow 50"/>
                <p:cNvSpPr/>
                <p:nvPr/>
              </p:nvSpPr>
              <p:spPr>
                <a:xfrm rot="10800000">
                  <a:off x="5195682" y="3730207"/>
                  <a:ext cx="1371600" cy="309562"/>
                </a:xfrm>
                <a:prstGeom prst="rightArrow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52" name="Freeform 47"/>
                <p:cNvSpPr>
                  <a:spLocks/>
                </p:cNvSpPr>
                <p:nvPr/>
              </p:nvSpPr>
              <p:spPr bwMode="invGray">
                <a:xfrm rot="5400000">
                  <a:off x="5249884" y="4788374"/>
                  <a:ext cx="1624011" cy="968375"/>
                </a:xfrm>
                <a:custGeom>
                  <a:avLst/>
                  <a:gdLst>
                    <a:gd name="T0" fmla="*/ 0 w 735"/>
                    <a:gd name="T1" fmla="*/ 0 h 532"/>
                    <a:gd name="T2" fmla="*/ 1864949095 w 735"/>
                    <a:gd name="T3" fmla="*/ 669290925 h 532"/>
                    <a:gd name="T4" fmla="*/ 2147483647 w 735"/>
                    <a:gd name="T5" fmla="*/ 669290925 h 532"/>
                    <a:gd name="T6" fmla="*/ 2147483647 w 735"/>
                    <a:gd name="T7" fmla="*/ 825017275 h 532"/>
                    <a:gd name="T8" fmla="*/ 2147483647 w 735"/>
                    <a:gd name="T9" fmla="*/ 1331956126 h 532"/>
                    <a:gd name="T10" fmla="*/ 2147483647 w 735"/>
                    <a:gd name="T11" fmla="*/ 1325330403 h 532"/>
                    <a:gd name="T12" fmla="*/ 2147483647 w 735"/>
                    <a:gd name="T13" fmla="*/ 1762688234 h 532"/>
                    <a:gd name="T14" fmla="*/ 2147483647 w 735"/>
                    <a:gd name="T15" fmla="*/ 1331956126 h 532"/>
                    <a:gd name="T16" fmla="*/ 2147483647 w 735"/>
                    <a:gd name="T17" fmla="*/ 1331956126 h 532"/>
                    <a:gd name="T18" fmla="*/ 2147483647 w 735"/>
                    <a:gd name="T19" fmla="*/ 748810531 h 532"/>
                    <a:gd name="T20" fmla="*/ 2147483647 w 735"/>
                    <a:gd name="T21" fmla="*/ 496998446 h 532"/>
                    <a:gd name="T22" fmla="*/ 1635492771 w 735"/>
                    <a:gd name="T23" fmla="*/ 493685584 h 532"/>
                    <a:gd name="T24" fmla="*/ 336862070 w 735"/>
                    <a:gd name="T25" fmla="*/ 0 h 532"/>
                    <a:gd name="T26" fmla="*/ 0 w 735"/>
                    <a:gd name="T27" fmla="*/ 0 h 53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35" h="532">
                      <a:moveTo>
                        <a:pt x="0" y="0"/>
                      </a:moveTo>
                      <a:cubicBezTo>
                        <a:pt x="0" y="0"/>
                        <a:pt x="85" y="216"/>
                        <a:pt x="382" y="202"/>
                      </a:cubicBezTo>
                      <a:cubicBezTo>
                        <a:pt x="479" y="202"/>
                        <a:pt x="577" y="202"/>
                        <a:pt x="577" y="202"/>
                      </a:cubicBezTo>
                      <a:cubicBezTo>
                        <a:pt x="577" y="202"/>
                        <a:pt x="639" y="201"/>
                        <a:pt x="637" y="249"/>
                      </a:cubicBezTo>
                      <a:cubicBezTo>
                        <a:pt x="638" y="325"/>
                        <a:pt x="639" y="402"/>
                        <a:pt x="639" y="402"/>
                      </a:cubicBezTo>
                      <a:lnTo>
                        <a:pt x="598" y="400"/>
                      </a:lnTo>
                      <a:lnTo>
                        <a:pt x="669" y="532"/>
                      </a:lnTo>
                      <a:lnTo>
                        <a:pt x="735" y="402"/>
                      </a:lnTo>
                      <a:lnTo>
                        <a:pt x="696" y="402"/>
                      </a:lnTo>
                      <a:cubicBezTo>
                        <a:pt x="696" y="402"/>
                        <a:pt x="695" y="314"/>
                        <a:pt x="694" y="226"/>
                      </a:cubicBezTo>
                      <a:cubicBezTo>
                        <a:pt x="687" y="160"/>
                        <a:pt x="616" y="150"/>
                        <a:pt x="616" y="150"/>
                      </a:cubicBezTo>
                      <a:cubicBezTo>
                        <a:pt x="556" y="137"/>
                        <a:pt x="473" y="153"/>
                        <a:pt x="335" y="149"/>
                      </a:cubicBezTo>
                      <a:cubicBezTo>
                        <a:pt x="110" y="126"/>
                        <a:pt x="69" y="0"/>
                        <a:pt x="69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53" name="Freeform 49"/>
                <p:cNvSpPr>
                  <a:spLocks/>
                </p:cNvSpPr>
                <p:nvPr/>
              </p:nvSpPr>
              <p:spPr bwMode="invGray">
                <a:xfrm rot="5400000" flipH="1">
                  <a:off x="5233194" y="2165387"/>
                  <a:ext cx="1624012" cy="968375"/>
                </a:xfrm>
                <a:custGeom>
                  <a:avLst/>
                  <a:gdLst>
                    <a:gd name="T0" fmla="*/ 0 w 735"/>
                    <a:gd name="T1" fmla="*/ 0 h 532"/>
                    <a:gd name="T2" fmla="*/ 1864951304 w 735"/>
                    <a:gd name="T3" fmla="*/ 669290925 h 532"/>
                    <a:gd name="T4" fmla="*/ 2147483647 w 735"/>
                    <a:gd name="T5" fmla="*/ 669290925 h 532"/>
                    <a:gd name="T6" fmla="*/ 2147483647 w 735"/>
                    <a:gd name="T7" fmla="*/ 825017275 h 532"/>
                    <a:gd name="T8" fmla="*/ 2147483647 w 735"/>
                    <a:gd name="T9" fmla="*/ 1331956126 h 532"/>
                    <a:gd name="T10" fmla="*/ 2147483647 w 735"/>
                    <a:gd name="T11" fmla="*/ 1325330403 h 532"/>
                    <a:gd name="T12" fmla="*/ 2147483647 w 735"/>
                    <a:gd name="T13" fmla="*/ 1762688234 h 532"/>
                    <a:gd name="T14" fmla="*/ 2147483647 w 735"/>
                    <a:gd name="T15" fmla="*/ 1331956126 h 532"/>
                    <a:gd name="T16" fmla="*/ 2147483647 w 735"/>
                    <a:gd name="T17" fmla="*/ 1331956126 h 532"/>
                    <a:gd name="T18" fmla="*/ 2147483647 w 735"/>
                    <a:gd name="T19" fmla="*/ 748810531 h 532"/>
                    <a:gd name="T20" fmla="*/ 2147483647 w 735"/>
                    <a:gd name="T21" fmla="*/ 496998446 h 532"/>
                    <a:gd name="T22" fmla="*/ 1635492771 w 735"/>
                    <a:gd name="T23" fmla="*/ 493685584 h 532"/>
                    <a:gd name="T24" fmla="*/ 336862070 w 735"/>
                    <a:gd name="T25" fmla="*/ 0 h 532"/>
                    <a:gd name="T26" fmla="*/ 0 w 735"/>
                    <a:gd name="T27" fmla="*/ 0 h 53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35" h="532">
                      <a:moveTo>
                        <a:pt x="0" y="0"/>
                      </a:moveTo>
                      <a:cubicBezTo>
                        <a:pt x="0" y="0"/>
                        <a:pt x="85" y="216"/>
                        <a:pt x="382" y="202"/>
                      </a:cubicBezTo>
                      <a:cubicBezTo>
                        <a:pt x="479" y="202"/>
                        <a:pt x="577" y="202"/>
                        <a:pt x="577" y="202"/>
                      </a:cubicBezTo>
                      <a:cubicBezTo>
                        <a:pt x="577" y="202"/>
                        <a:pt x="639" y="201"/>
                        <a:pt x="637" y="249"/>
                      </a:cubicBezTo>
                      <a:cubicBezTo>
                        <a:pt x="638" y="325"/>
                        <a:pt x="639" y="402"/>
                        <a:pt x="639" y="402"/>
                      </a:cubicBezTo>
                      <a:lnTo>
                        <a:pt x="598" y="400"/>
                      </a:lnTo>
                      <a:lnTo>
                        <a:pt x="669" y="532"/>
                      </a:lnTo>
                      <a:lnTo>
                        <a:pt x="735" y="402"/>
                      </a:lnTo>
                      <a:lnTo>
                        <a:pt x="696" y="402"/>
                      </a:lnTo>
                      <a:cubicBezTo>
                        <a:pt x="696" y="402"/>
                        <a:pt x="695" y="314"/>
                        <a:pt x="694" y="226"/>
                      </a:cubicBezTo>
                      <a:cubicBezTo>
                        <a:pt x="687" y="160"/>
                        <a:pt x="616" y="150"/>
                        <a:pt x="616" y="150"/>
                      </a:cubicBezTo>
                      <a:cubicBezTo>
                        <a:pt x="556" y="137"/>
                        <a:pt x="473" y="153"/>
                        <a:pt x="335" y="149"/>
                      </a:cubicBezTo>
                      <a:cubicBezTo>
                        <a:pt x="110" y="126"/>
                        <a:pt x="69" y="0"/>
                        <a:pt x="69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292929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15370" name="Group 88"/>
              <p:cNvGrpSpPr>
                <a:grpSpLocks/>
              </p:cNvGrpSpPr>
              <p:nvPr/>
            </p:nvGrpSpPr>
            <p:grpSpPr bwMode="auto">
              <a:xfrm>
                <a:off x="630744" y="603040"/>
                <a:ext cx="4616683" cy="4676564"/>
                <a:chOff x="1142100" y="1097911"/>
                <a:chExt cx="3840463" cy="4224120"/>
              </a:xfrm>
            </p:grpSpPr>
            <p:sp>
              <p:nvSpPr>
                <p:cNvPr id="15375" name="Rectangle 42"/>
                <p:cNvSpPr>
                  <a:spLocks noChangeArrowheads="1"/>
                </p:cNvSpPr>
                <p:nvPr/>
              </p:nvSpPr>
              <p:spPr bwMode="white">
                <a:xfrm>
                  <a:off x="1222713" y="4950904"/>
                  <a:ext cx="3685549" cy="3711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5pPr>
                  <a:lvl6pPr marL="25146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6pPr>
                  <a:lvl7pPr marL="29718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7pPr>
                  <a:lvl8pPr marL="34290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8pPr>
                  <a:lvl9pPr marL="38862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9pPr>
                </a:lstStyle>
                <a:p>
                  <a:pPr algn="r" rtl="1">
                    <a:lnSpc>
                      <a:spcPct val="120000"/>
                    </a:lnSpc>
                  </a:pPr>
                  <a:endParaRPr lang="fa-IR" altLang="fa-IR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8" name="AutoShape 5"/>
                <p:cNvSpPr>
                  <a:spLocks noChangeArrowheads="1"/>
                </p:cNvSpPr>
                <p:nvPr/>
              </p:nvSpPr>
              <p:spPr bwMode="gray">
                <a:xfrm>
                  <a:off x="1142100" y="1516551"/>
                  <a:ext cx="3840462" cy="1458224"/>
                </a:xfrm>
                <a:prstGeom prst="roundRect">
                  <a:avLst>
                    <a:gd name="adj" fmla="val 11921"/>
                  </a:avLst>
                </a:prstGeom>
                <a:solidFill>
                  <a:schemeClr val="accent2">
                    <a:lumMod val="75000"/>
                  </a:schemeClr>
                </a:solidFill>
                <a:ln w="25400">
                  <a:solidFill>
                    <a:srgbClr val="FEFFFF"/>
                  </a:solidFill>
                  <a:round/>
                  <a:headEnd/>
                  <a:tailEnd/>
                </a:ln>
                <a:effectLst>
                  <a:outerShdw dist="53882" dir="2700000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15377" name="Rectangle 42"/>
                <p:cNvSpPr>
                  <a:spLocks noChangeArrowheads="1"/>
                </p:cNvSpPr>
                <p:nvPr/>
              </p:nvSpPr>
              <p:spPr bwMode="white">
                <a:xfrm>
                  <a:off x="1279288" y="1097911"/>
                  <a:ext cx="3623154" cy="383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5pPr>
                  <a:lvl6pPr marL="25146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6pPr>
                  <a:lvl7pPr marL="29718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7pPr>
                  <a:lvl8pPr marL="34290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8pPr>
                  <a:lvl9pPr marL="38862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9pPr>
                </a:lstStyle>
                <a:p>
                  <a:pPr algn="r" rtl="1">
                    <a:lnSpc>
                      <a:spcPct val="120000"/>
                    </a:lnSpc>
                  </a:pPr>
                  <a:endParaRPr lang="fa-IR" altLang="fa-IR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378" name="Rectangle 41"/>
                <p:cNvSpPr>
                  <a:spLocks noChangeArrowheads="1"/>
                </p:cNvSpPr>
                <p:nvPr/>
              </p:nvSpPr>
              <p:spPr bwMode="white">
                <a:xfrm>
                  <a:off x="1418626" y="2936583"/>
                  <a:ext cx="3563937" cy="3711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5pPr>
                  <a:lvl6pPr marL="25146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6pPr>
                  <a:lvl7pPr marL="29718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7pPr>
                  <a:lvl8pPr marL="34290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8pPr>
                  <a:lvl9pPr marL="38862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9pPr>
                </a:lstStyle>
                <a:p>
                  <a:pPr algn="r" rtl="1">
                    <a:lnSpc>
                      <a:spcPct val="120000"/>
                    </a:lnSpc>
                  </a:pPr>
                  <a:endParaRPr lang="fa-IR" altLang="fa-IR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9" name="AutoShape 5"/>
              <p:cNvSpPr>
                <a:spLocks noChangeArrowheads="1"/>
              </p:cNvSpPr>
              <p:nvPr/>
            </p:nvSpPr>
            <p:spPr bwMode="gray">
              <a:xfrm>
                <a:off x="630744" y="2954135"/>
                <a:ext cx="4616682" cy="1614414"/>
              </a:xfrm>
              <a:prstGeom prst="roundRect">
                <a:avLst>
                  <a:gd name="adj" fmla="val 11921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rgbClr val="FEFFFF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40" name="AutoShape 5"/>
              <p:cNvSpPr>
                <a:spLocks noChangeArrowheads="1"/>
              </p:cNvSpPr>
              <p:nvPr/>
            </p:nvSpPr>
            <p:spPr bwMode="gray">
              <a:xfrm>
                <a:off x="630744" y="4758182"/>
                <a:ext cx="4616682" cy="1614414"/>
              </a:xfrm>
              <a:prstGeom prst="roundRect">
                <a:avLst>
                  <a:gd name="adj" fmla="val 11921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rgbClr val="FEFFFF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</p:grpSp>
        <p:sp>
          <p:nvSpPr>
            <p:cNvPr id="41" name="TextBox 29"/>
            <p:cNvSpPr txBox="1">
              <a:spLocks noChangeArrowheads="1"/>
            </p:cNvSpPr>
            <p:nvPr/>
          </p:nvSpPr>
          <p:spPr bwMode="auto">
            <a:xfrm>
              <a:off x="944790" y="1212007"/>
              <a:ext cx="4021720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lvl="0" algn="ctr"/>
              <a:r>
                <a:rPr lang="fa-IR" sz="2000" b="1" dirty="0"/>
                <a:t>از صافي گذرانيدن </a:t>
              </a:r>
              <a:r>
                <a:rPr lang="fa-IR" sz="2000" b="1" dirty="0" smtClean="0"/>
                <a:t>اطلاعات: </a:t>
              </a:r>
              <a:r>
                <a:rPr lang="fa-IR" sz="2000" dirty="0"/>
                <a:t>دستكاري دهنده </a:t>
              </a:r>
              <a:r>
                <a:rPr lang="fa-IR" sz="2000" dirty="0" smtClean="0"/>
                <a:t>پيام، جهت </a:t>
              </a:r>
              <a:r>
                <a:rPr lang="fa-IR" sz="2000" dirty="0"/>
                <a:t>مطلوب تر </a:t>
              </a:r>
              <a:r>
                <a:rPr lang="fa-IR" sz="2000" dirty="0" smtClean="0"/>
                <a:t>کردن پیام </a:t>
              </a:r>
              <a:r>
                <a:rPr lang="fa-IR" sz="2000" dirty="0"/>
                <a:t>براي </a:t>
              </a:r>
              <a:r>
                <a:rPr lang="fa-IR" sz="2000" dirty="0" smtClean="0"/>
                <a:t>گيرنده. تعداد </a:t>
              </a:r>
              <a:r>
                <a:rPr lang="fa-IR" sz="2000" dirty="0"/>
                <a:t>سطوح </a:t>
              </a:r>
              <a:r>
                <a:rPr lang="fa-IR" sz="2000" dirty="0" smtClean="0"/>
                <a:t>سازماني می تواند نقش صافی را ایفا کند.</a:t>
              </a:r>
              <a:endParaRPr lang="en-US" sz="2000" dirty="0"/>
            </a:p>
            <a:p>
              <a:pPr algn="ctr"/>
              <a:r>
                <a:rPr lang="fa-IR" sz="2000" dirty="0" smtClean="0"/>
                <a:t> </a:t>
              </a:r>
              <a:endParaRPr lang="en-US" altLang="fa-IR" sz="2000" dirty="0"/>
            </a:p>
          </p:txBody>
        </p:sp>
        <p:sp>
          <p:nvSpPr>
            <p:cNvPr id="54" name="TextBox 29"/>
            <p:cNvSpPr txBox="1">
              <a:spLocks noChangeArrowheads="1"/>
            </p:cNvSpPr>
            <p:nvPr/>
          </p:nvSpPr>
          <p:spPr bwMode="auto">
            <a:xfrm>
              <a:off x="982968" y="3064503"/>
              <a:ext cx="402172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algn="ctr"/>
              <a:r>
                <a:rPr lang="fa-IR" sz="2000" b="1" dirty="0" smtClean="0"/>
                <a:t>ويژگي هاي شخصي: </a:t>
              </a:r>
              <a:r>
                <a:rPr lang="fa-IR" sz="2000" dirty="0"/>
                <a:t>گيرنده همان چيزي را كه علاقه دارد مي بيند يا مي شنود و علايق و انتظارات خود را القا  </a:t>
              </a:r>
              <a:r>
                <a:rPr lang="fa-IR" sz="2000" dirty="0" smtClean="0"/>
                <a:t>مي كند </a:t>
              </a:r>
              <a:r>
                <a:rPr lang="fa-IR" sz="2000" dirty="0"/>
                <a:t>و بر همان اساس رمزگشايي پيام را انجام </a:t>
              </a:r>
              <a:r>
                <a:rPr lang="fa-IR" sz="2000" dirty="0" smtClean="0"/>
                <a:t>مي دهد</a:t>
              </a:r>
              <a:r>
                <a:rPr lang="fa-IR" sz="2000" dirty="0"/>
                <a:t>.</a:t>
              </a:r>
              <a:r>
                <a:rPr lang="fa-IR" sz="2000" dirty="0" smtClean="0"/>
                <a:t> </a:t>
              </a:r>
              <a:endParaRPr lang="en-US" altLang="fa-IR" sz="2000" dirty="0"/>
            </a:p>
          </p:txBody>
        </p:sp>
        <p:sp>
          <p:nvSpPr>
            <p:cNvPr id="55" name="TextBox 29"/>
            <p:cNvSpPr txBox="1">
              <a:spLocks noChangeArrowheads="1"/>
            </p:cNvSpPr>
            <p:nvPr/>
          </p:nvSpPr>
          <p:spPr bwMode="auto">
            <a:xfrm>
              <a:off x="630744" y="4757191"/>
              <a:ext cx="4536736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algn="ctr"/>
              <a:r>
                <a:rPr lang="fa-IR" sz="2000" b="1" dirty="0" smtClean="0"/>
                <a:t>جنسيت: </a:t>
              </a:r>
              <a:r>
                <a:rPr lang="fa-IR" sz="2000" dirty="0"/>
                <a:t>مانعي بر سر راه ارتباطات </a:t>
              </a:r>
              <a:r>
                <a:rPr lang="fa-IR" sz="2000" dirty="0" smtClean="0"/>
                <a:t>اثربخش است</a:t>
              </a:r>
              <a:r>
                <a:rPr lang="fa-IR" sz="2000" dirty="0"/>
                <a:t>. مردان بر مقام خود </a:t>
              </a:r>
              <a:r>
                <a:rPr lang="fa-IR" sz="2000" dirty="0" smtClean="0"/>
                <a:t>تاکيد مي كنند و </a:t>
              </a:r>
              <a:r>
                <a:rPr lang="fa-IR" sz="2000" dirty="0"/>
                <a:t>با زبان استقلال و مقام سازماني سخن مي گويند و مي شنوند و زنان با زبان صميميت و ارتباطات اجتماعي. مردان </a:t>
              </a:r>
              <a:r>
                <a:rPr lang="fa-IR" sz="2000" dirty="0" smtClean="0"/>
                <a:t>به دنبال </a:t>
              </a:r>
              <a:r>
                <a:rPr lang="fa-IR" sz="2000" dirty="0"/>
                <a:t>كنترل و اعمال نظر هستند </a:t>
              </a:r>
              <a:r>
                <a:rPr lang="fa-IR" sz="2000" dirty="0" smtClean="0"/>
                <a:t>و زنان به دنبال </a:t>
              </a:r>
              <a:r>
                <a:rPr lang="fa-IR" sz="2000" dirty="0"/>
                <a:t>كسب حمايت</a:t>
              </a:r>
              <a:endParaRPr lang="en-US" altLang="fa-IR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713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1"/>
          <p:cNvSpPr>
            <a:spLocks noGrp="1"/>
          </p:cNvSpPr>
          <p:nvPr>
            <p:ph type="title"/>
          </p:nvPr>
        </p:nvSpPr>
        <p:spPr>
          <a:xfrm>
            <a:off x="471985" y="31540"/>
            <a:ext cx="8686800" cy="1143000"/>
          </a:xfrm>
        </p:spPr>
        <p:txBody>
          <a:bodyPr anchor="t"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000" dirty="0">
                <a:cs typeface="+mn-cs"/>
              </a:rPr>
              <a:t>موانعي كه بر سر راه ارتباطات اثر بخش </a:t>
            </a:r>
            <a:r>
              <a:rPr lang="fa-IR" sz="4000" dirty="0" smtClean="0">
                <a:cs typeface="+mn-cs"/>
              </a:rPr>
              <a:t>قرار دارد</a:t>
            </a:r>
            <a:endParaRPr lang="en-US" sz="4000" dirty="0">
              <a:cs typeface="+mn-c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997237" y="752616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232EC05A-6F5A-4E03-B9B7-91A974B2D587}" type="slidenum">
              <a:rPr lang="en-US" altLang="fa-IR"/>
              <a:pPr/>
              <a:t>12</a:t>
            </a:fld>
            <a:endParaRPr lang="en-US" altLang="fa-IR"/>
          </a:p>
        </p:txBody>
      </p:sp>
      <p:grpSp>
        <p:nvGrpSpPr>
          <p:cNvPr id="3" name="Group 2"/>
          <p:cNvGrpSpPr/>
          <p:nvPr/>
        </p:nvGrpSpPr>
        <p:grpSpPr>
          <a:xfrm>
            <a:off x="508379" y="457200"/>
            <a:ext cx="8383082" cy="5769556"/>
            <a:chOff x="630743" y="603040"/>
            <a:chExt cx="8383082" cy="5769556"/>
          </a:xfrm>
        </p:grpSpPr>
        <p:grpSp>
          <p:nvGrpSpPr>
            <p:cNvPr id="2" name="Group 1"/>
            <p:cNvGrpSpPr/>
            <p:nvPr/>
          </p:nvGrpSpPr>
          <p:grpSpPr>
            <a:xfrm>
              <a:off x="630744" y="603040"/>
              <a:ext cx="8383081" cy="5769556"/>
              <a:chOff x="630744" y="603040"/>
              <a:chExt cx="8383081" cy="5769556"/>
            </a:xfrm>
          </p:grpSpPr>
          <p:grpSp>
            <p:nvGrpSpPr>
              <p:cNvPr id="15368" name="Group 32"/>
              <p:cNvGrpSpPr>
                <a:grpSpLocks/>
              </p:cNvGrpSpPr>
              <p:nvPr/>
            </p:nvGrpSpPr>
            <p:grpSpPr bwMode="auto">
              <a:xfrm>
                <a:off x="6892943" y="2680934"/>
                <a:ext cx="2120882" cy="2128816"/>
                <a:chOff x="6718300" y="2728913"/>
                <a:chExt cx="2120900" cy="2128837"/>
              </a:xfrm>
            </p:grpSpPr>
            <p:grpSp>
              <p:nvGrpSpPr>
                <p:cNvPr id="15379" name="Group 11"/>
                <p:cNvGrpSpPr>
                  <a:grpSpLocks/>
                </p:cNvGrpSpPr>
                <p:nvPr/>
              </p:nvGrpSpPr>
              <p:grpSpPr bwMode="auto">
                <a:xfrm>
                  <a:off x="6718300" y="2728913"/>
                  <a:ext cx="2120900" cy="2128837"/>
                  <a:chOff x="2457" y="2000"/>
                  <a:chExt cx="901" cy="888"/>
                </a:xfrm>
              </p:grpSpPr>
              <p:pic>
                <p:nvPicPr>
                  <p:cNvPr id="15381" name="Picture 12" descr="circuler_1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ltGray">
                  <a:xfrm>
                    <a:off x="2457" y="2000"/>
                    <a:ext cx="901" cy="88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" name="Oval 13"/>
                  <p:cNvSpPr>
                    <a:spLocks noChangeArrowheads="1"/>
                  </p:cNvSpPr>
                  <p:nvPr/>
                </p:nvSpPr>
                <p:spPr bwMode="ltGray">
                  <a:xfrm>
                    <a:off x="2457" y="2000"/>
                    <a:ext cx="895" cy="888"/>
                  </a:xfrm>
                  <a:prstGeom prst="ellips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7800000"/>
                    </a:lightRig>
                  </a:scene3d>
                  <a:sp3d>
                    <a:bevelT w="139700" h="139700"/>
                  </a:sp3d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kern="0" dirty="0">
                      <a:solidFill>
                        <a:sysClr val="windowText" lastClr="000000"/>
                      </a:solidFill>
                      <a:latin typeface="+mn-lt"/>
                    </a:endParaRPr>
                  </a:p>
                </p:txBody>
              </p:sp>
              <p:grpSp>
                <p:nvGrpSpPr>
                  <p:cNvPr id="15386" name="Group 15"/>
                  <p:cNvGrpSpPr>
                    <a:grpSpLocks/>
                  </p:cNvGrpSpPr>
                  <p:nvPr/>
                </p:nvGrpSpPr>
                <p:grpSpPr bwMode="auto">
                  <a:xfrm rot="-1297425" flipH="1" flipV="1">
                    <a:off x="2525" y="2693"/>
                    <a:ext cx="781" cy="188"/>
                    <a:chOff x="2532" y="1051"/>
                    <a:chExt cx="893" cy="246"/>
                  </a:xfrm>
                </p:grpSpPr>
                <p:grpSp>
                  <p:nvGrpSpPr>
                    <p:cNvPr id="15387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2" y="1051"/>
                      <a:ext cx="743" cy="185"/>
                      <a:chOff x="1565" y="2568"/>
                      <a:chExt cx="1118" cy="279"/>
                    </a:xfrm>
                  </p:grpSpPr>
                  <p:sp>
                    <p:nvSpPr>
                      <p:cNvPr id="46" name="AutoShape 17"/>
                      <p:cNvSpPr>
                        <a:spLocks noChangeArrowheads="1"/>
                      </p:cNvSpPr>
                      <p:nvPr/>
                    </p:nvSpPr>
                    <p:spPr bwMode="ltGray">
                      <a:xfrm rot="5263130">
                        <a:off x="1863" y="2293"/>
                        <a:ext cx="225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7" name="AutoShape 18"/>
                      <p:cNvSpPr>
                        <a:spLocks noChangeArrowheads="1"/>
                      </p:cNvSpPr>
                      <p:nvPr/>
                    </p:nvSpPr>
                    <p:spPr bwMode="ltGray">
                      <a:xfrm rot="6078281">
                        <a:off x="1998" y="2298"/>
                        <a:ext cx="221" cy="816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8" name="AutoShape 19"/>
                      <p:cNvSpPr>
                        <a:spLocks noChangeArrowheads="1"/>
                      </p:cNvSpPr>
                      <p:nvPr/>
                    </p:nvSpPr>
                    <p:spPr bwMode="ltGray">
                      <a:xfrm rot="6373927">
                        <a:off x="2074" y="2317"/>
                        <a:ext cx="221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9" name="AutoShape 20"/>
                      <p:cNvSpPr>
                        <a:spLocks noChangeArrowheads="1"/>
                      </p:cNvSpPr>
                      <p:nvPr/>
                    </p:nvSpPr>
                    <p:spPr bwMode="ltGray">
                      <a:xfrm rot="6906312">
                        <a:off x="2166" y="2344"/>
                        <a:ext cx="221" cy="816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</p:grpSp>
                <p:grpSp>
                  <p:nvGrpSpPr>
                    <p:cNvPr id="15388" name="Group 21"/>
                    <p:cNvGrpSpPr>
                      <a:grpSpLocks/>
                    </p:cNvGrpSpPr>
                    <p:nvPr/>
                  </p:nvGrpSpPr>
                  <p:grpSpPr bwMode="auto">
                    <a:xfrm rot="1353540">
                      <a:off x="2682" y="1111"/>
                      <a:ext cx="743" cy="186"/>
                      <a:chOff x="1565" y="2568"/>
                      <a:chExt cx="1118" cy="279"/>
                    </a:xfrm>
                  </p:grpSpPr>
                  <p:sp>
                    <p:nvSpPr>
                      <p:cNvPr id="42" name="AutoShape 22"/>
                      <p:cNvSpPr>
                        <a:spLocks noChangeArrowheads="1"/>
                      </p:cNvSpPr>
                      <p:nvPr/>
                    </p:nvSpPr>
                    <p:spPr bwMode="ltGray">
                      <a:xfrm rot="5263130">
                        <a:off x="1891" y="2291"/>
                        <a:ext cx="220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3" name="AutoShape 23"/>
                      <p:cNvSpPr>
                        <a:spLocks noChangeArrowheads="1"/>
                      </p:cNvSpPr>
                      <p:nvPr/>
                    </p:nvSpPr>
                    <p:spPr bwMode="ltGray">
                      <a:xfrm rot="6078281">
                        <a:off x="2026" y="2283"/>
                        <a:ext cx="221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4" name="AutoShape 24"/>
                      <p:cNvSpPr>
                        <a:spLocks noChangeArrowheads="1"/>
                      </p:cNvSpPr>
                      <p:nvPr/>
                    </p:nvSpPr>
                    <p:spPr bwMode="ltGray">
                      <a:xfrm rot="6373927">
                        <a:off x="2092" y="2311"/>
                        <a:ext cx="221" cy="815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sp>
                    <p:nvSpPr>
                      <p:cNvPr id="45" name="AutoShape 25"/>
                      <p:cNvSpPr>
                        <a:spLocks noChangeArrowheads="1"/>
                      </p:cNvSpPr>
                      <p:nvPr/>
                    </p:nvSpPr>
                    <p:spPr bwMode="ltGray">
                      <a:xfrm rot="6906312">
                        <a:off x="2185" y="2343"/>
                        <a:ext cx="221" cy="816"/>
                      </a:xfrm>
                      <a:prstGeom prst="moon">
                        <a:avLst>
                          <a:gd name="adj" fmla="val 49773"/>
                        </a:avLst>
                      </a:prstGeom>
                      <a:solidFill>
                        <a:srgbClr val="F8F8F8">
                          <a:alpha val="3999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n-US" kern="0" dirty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</p:grpSp>
              </p:grpSp>
            </p:grpSp>
            <p:sp>
              <p:nvSpPr>
                <p:cNvPr id="35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7001348" y="3432353"/>
                  <a:ext cx="1590689" cy="6463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fa-IR" sz="3600" kern="0" dirty="0" smtClean="0">
                      <a:solidFill>
                        <a:sysClr val="windowText" lastClr="0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+mn-lt"/>
                    </a:rPr>
                    <a:t>موانع</a:t>
                  </a:r>
                  <a:endParaRPr lang="en-US" sz="3600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</a:endParaRPr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 bwMode="auto">
              <a:xfrm>
                <a:off x="5426339" y="1821866"/>
                <a:ext cx="1295389" cy="3966841"/>
                <a:chOff x="5195682" y="1837569"/>
                <a:chExt cx="1371600" cy="4246998"/>
              </a:xfrm>
              <a:solidFill>
                <a:srgbClr val="002060"/>
              </a:solidFill>
            </p:grpSpPr>
            <p:sp>
              <p:nvSpPr>
                <p:cNvPr id="51" name="Right Arrow 50"/>
                <p:cNvSpPr/>
                <p:nvPr/>
              </p:nvSpPr>
              <p:spPr>
                <a:xfrm rot="10800000">
                  <a:off x="5195682" y="3730207"/>
                  <a:ext cx="1371600" cy="309562"/>
                </a:xfrm>
                <a:prstGeom prst="rightArrow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52" name="Freeform 47"/>
                <p:cNvSpPr>
                  <a:spLocks/>
                </p:cNvSpPr>
                <p:nvPr/>
              </p:nvSpPr>
              <p:spPr bwMode="invGray">
                <a:xfrm rot="5400000">
                  <a:off x="5249884" y="4788374"/>
                  <a:ext cx="1624011" cy="968375"/>
                </a:xfrm>
                <a:custGeom>
                  <a:avLst/>
                  <a:gdLst>
                    <a:gd name="T0" fmla="*/ 0 w 735"/>
                    <a:gd name="T1" fmla="*/ 0 h 532"/>
                    <a:gd name="T2" fmla="*/ 1864949095 w 735"/>
                    <a:gd name="T3" fmla="*/ 669290925 h 532"/>
                    <a:gd name="T4" fmla="*/ 2147483647 w 735"/>
                    <a:gd name="T5" fmla="*/ 669290925 h 532"/>
                    <a:gd name="T6" fmla="*/ 2147483647 w 735"/>
                    <a:gd name="T7" fmla="*/ 825017275 h 532"/>
                    <a:gd name="T8" fmla="*/ 2147483647 w 735"/>
                    <a:gd name="T9" fmla="*/ 1331956126 h 532"/>
                    <a:gd name="T10" fmla="*/ 2147483647 w 735"/>
                    <a:gd name="T11" fmla="*/ 1325330403 h 532"/>
                    <a:gd name="T12" fmla="*/ 2147483647 w 735"/>
                    <a:gd name="T13" fmla="*/ 1762688234 h 532"/>
                    <a:gd name="T14" fmla="*/ 2147483647 w 735"/>
                    <a:gd name="T15" fmla="*/ 1331956126 h 532"/>
                    <a:gd name="T16" fmla="*/ 2147483647 w 735"/>
                    <a:gd name="T17" fmla="*/ 1331956126 h 532"/>
                    <a:gd name="T18" fmla="*/ 2147483647 w 735"/>
                    <a:gd name="T19" fmla="*/ 748810531 h 532"/>
                    <a:gd name="T20" fmla="*/ 2147483647 w 735"/>
                    <a:gd name="T21" fmla="*/ 496998446 h 532"/>
                    <a:gd name="T22" fmla="*/ 1635492771 w 735"/>
                    <a:gd name="T23" fmla="*/ 493685584 h 532"/>
                    <a:gd name="T24" fmla="*/ 336862070 w 735"/>
                    <a:gd name="T25" fmla="*/ 0 h 532"/>
                    <a:gd name="T26" fmla="*/ 0 w 735"/>
                    <a:gd name="T27" fmla="*/ 0 h 53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35" h="532">
                      <a:moveTo>
                        <a:pt x="0" y="0"/>
                      </a:moveTo>
                      <a:cubicBezTo>
                        <a:pt x="0" y="0"/>
                        <a:pt x="85" y="216"/>
                        <a:pt x="382" y="202"/>
                      </a:cubicBezTo>
                      <a:cubicBezTo>
                        <a:pt x="479" y="202"/>
                        <a:pt x="577" y="202"/>
                        <a:pt x="577" y="202"/>
                      </a:cubicBezTo>
                      <a:cubicBezTo>
                        <a:pt x="577" y="202"/>
                        <a:pt x="639" y="201"/>
                        <a:pt x="637" y="249"/>
                      </a:cubicBezTo>
                      <a:cubicBezTo>
                        <a:pt x="638" y="325"/>
                        <a:pt x="639" y="402"/>
                        <a:pt x="639" y="402"/>
                      </a:cubicBezTo>
                      <a:lnTo>
                        <a:pt x="598" y="400"/>
                      </a:lnTo>
                      <a:lnTo>
                        <a:pt x="669" y="532"/>
                      </a:lnTo>
                      <a:lnTo>
                        <a:pt x="735" y="402"/>
                      </a:lnTo>
                      <a:lnTo>
                        <a:pt x="696" y="402"/>
                      </a:lnTo>
                      <a:cubicBezTo>
                        <a:pt x="696" y="402"/>
                        <a:pt x="695" y="314"/>
                        <a:pt x="694" y="226"/>
                      </a:cubicBezTo>
                      <a:cubicBezTo>
                        <a:pt x="687" y="160"/>
                        <a:pt x="616" y="150"/>
                        <a:pt x="616" y="150"/>
                      </a:cubicBezTo>
                      <a:cubicBezTo>
                        <a:pt x="556" y="137"/>
                        <a:pt x="473" y="153"/>
                        <a:pt x="335" y="149"/>
                      </a:cubicBezTo>
                      <a:cubicBezTo>
                        <a:pt x="110" y="126"/>
                        <a:pt x="69" y="0"/>
                        <a:pt x="69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53" name="Freeform 49"/>
                <p:cNvSpPr>
                  <a:spLocks/>
                </p:cNvSpPr>
                <p:nvPr/>
              </p:nvSpPr>
              <p:spPr bwMode="invGray">
                <a:xfrm rot="5400000" flipH="1">
                  <a:off x="5233194" y="2165387"/>
                  <a:ext cx="1624012" cy="968375"/>
                </a:xfrm>
                <a:custGeom>
                  <a:avLst/>
                  <a:gdLst>
                    <a:gd name="T0" fmla="*/ 0 w 735"/>
                    <a:gd name="T1" fmla="*/ 0 h 532"/>
                    <a:gd name="T2" fmla="*/ 1864951304 w 735"/>
                    <a:gd name="T3" fmla="*/ 669290925 h 532"/>
                    <a:gd name="T4" fmla="*/ 2147483647 w 735"/>
                    <a:gd name="T5" fmla="*/ 669290925 h 532"/>
                    <a:gd name="T6" fmla="*/ 2147483647 w 735"/>
                    <a:gd name="T7" fmla="*/ 825017275 h 532"/>
                    <a:gd name="T8" fmla="*/ 2147483647 w 735"/>
                    <a:gd name="T9" fmla="*/ 1331956126 h 532"/>
                    <a:gd name="T10" fmla="*/ 2147483647 w 735"/>
                    <a:gd name="T11" fmla="*/ 1325330403 h 532"/>
                    <a:gd name="T12" fmla="*/ 2147483647 w 735"/>
                    <a:gd name="T13" fmla="*/ 1762688234 h 532"/>
                    <a:gd name="T14" fmla="*/ 2147483647 w 735"/>
                    <a:gd name="T15" fmla="*/ 1331956126 h 532"/>
                    <a:gd name="T16" fmla="*/ 2147483647 w 735"/>
                    <a:gd name="T17" fmla="*/ 1331956126 h 532"/>
                    <a:gd name="T18" fmla="*/ 2147483647 w 735"/>
                    <a:gd name="T19" fmla="*/ 748810531 h 532"/>
                    <a:gd name="T20" fmla="*/ 2147483647 w 735"/>
                    <a:gd name="T21" fmla="*/ 496998446 h 532"/>
                    <a:gd name="T22" fmla="*/ 1635492771 w 735"/>
                    <a:gd name="T23" fmla="*/ 493685584 h 532"/>
                    <a:gd name="T24" fmla="*/ 336862070 w 735"/>
                    <a:gd name="T25" fmla="*/ 0 h 532"/>
                    <a:gd name="T26" fmla="*/ 0 w 735"/>
                    <a:gd name="T27" fmla="*/ 0 h 53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35" h="532">
                      <a:moveTo>
                        <a:pt x="0" y="0"/>
                      </a:moveTo>
                      <a:cubicBezTo>
                        <a:pt x="0" y="0"/>
                        <a:pt x="85" y="216"/>
                        <a:pt x="382" y="202"/>
                      </a:cubicBezTo>
                      <a:cubicBezTo>
                        <a:pt x="479" y="202"/>
                        <a:pt x="577" y="202"/>
                        <a:pt x="577" y="202"/>
                      </a:cubicBezTo>
                      <a:cubicBezTo>
                        <a:pt x="577" y="202"/>
                        <a:pt x="639" y="201"/>
                        <a:pt x="637" y="249"/>
                      </a:cubicBezTo>
                      <a:cubicBezTo>
                        <a:pt x="638" y="325"/>
                        <a:pt x="639" y="402"/>
                        <a:pt x="639" y="402"/>
                      </a:cubicBezTo>
                      <a:lnTo>
                        <a:pt x="598" y="400"/>
                      </a:lnTo>
                      <a:lnTo>
                        <a:pt x="669" y="532"/>
                      </a:lnTo>
                      <a:lnTo>
                        <a:pt x="735" y="402"/>
                      </a:lnTo>
                      <a:lnTo>
                        <a:pt x="696" y="402"/>
                      </a:lnTo>
                      <a:cubicBezTo>
                        <a:pt x="696" y="402"/>
                        <a:pt x="695" y="314"/>
                        <a:pt x="694" y="226"/>
                      </a:cubicBezTo>
                      <a:cubicBezTo>
                        <a:pt x="687" y="160"/>
                        <a:pt x="616" y="150"/>
                        <a:pt x="616" y="150"/>
                      </a:cubicBezTo>
                      <a:cubicBezTo>
                        <a:pt x="556" y="137"/>
                        <a:pt x="473" y="153"/>
                        <a:pt x="335" y="149"/>
                      </a:cubicBezTo>
                      <a:cubicBezTo>
                        <a:pt x="110" y="126"/>
                        <a:pt x="69" y="0"/>
                        <a:pt x="69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292929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15370" name="Group 88"/>
              <p:cNvGrpSpPr>
                <a:grpSpLocks/>
              </p:cNvGrpSpPr>
              <p:nvPr/>
            </p:nvGrpSpPr>
            <p:grpSpPr bwMode="auto">
              <a:xfrm>
                <a:off x="630744" y="603040"/>
                <a:ext cx="4616683" cy="4676564"/>
                <a:chOff x="1142100" y="1097911"/>
                <a:chExt cx="3840463" cy="4224120"/>
              </a:xfrm>
            </p:grpSpPr>
            <p:sp>
              <p:nvSpPr>
                <p:cNvPr id="15375" name="Rectangle 42"/>
                <p:cNvSpPr>
                  <a:spLocks noChangeArrowheads="1"/>
                </p:cNvSpPr>
                <p:nvPr/>
              </p:nvSpPr>
              <p:spPr bwMode="white">
                <a:xfrm>
                  <a:off x="1222713" y="4950904"/>
                  <a:ext cx="3685549" cy="3711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5pPr>
                  <a:lvl6pPr marL="25146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6pPr>
                  <a:lvl7pPr marL="29718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7pPr>
                  <a:lvl8pPr marL="34290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8pPr>
                  <a:lvl9pPr marL="38862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9pPr>
                </a:lstStyle>
                <a:p>
                  <a:pPr algn="r" rtl="1">
                    <a:lnSpc>
                      <a:spcPct val="120000"/>
                    </a:lnSpc>
                  </a:pPr>
                  <a:endParaRPr lang="fa-IR" altLang="fa-IR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8" name="AutoShape 5"/>
                <p:cNvSpPr>
                  <a:spLocks noChangeArrowheads="1"/>
                </p:cNvSpPr>
                <p:nvPr/>
              </p:nvSpPr>
              <p:spPr bwMode="gray">
                <a:xfrm>
                  <a:off x="1142100" y="1516551"/>
                  <a:ext cx="3840462" cy="1458224"/>
                </a:xfrm>
                <a:prstGeom prst="roundRect">
                  <a:avLst>
                    <a:gd name="adj" fmla="val 11921"/>
                  </a:avLst>
                </a:prstGeom>
                <a:solidFill>
                  <a:schemeClr val="accent2">
                    <a:lumMod val="75000"/>
                  </a:schemeClr>
                </a:solidFill>
                <a:ln w="25400">
                  <a:solidFill>
                    <a:srgbClr val="FEFFFF"/>
                  </a:solidFill>
                  <a:round/>
                  <a:headEnd/>
                  <a:tailEnd/>
                </a:ln>
                <a:effectLst>
                  <a:outerShdw dist="53882" dir="2700000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15377" name="Rectangle 42"/>
                <p:cNvSpPr>
                  <a:spLocks noChangeArrowheads="1"/>
                </p:cNvSpPr>
                <p:nvPr/>
              </p:nvSpPr>
              <p:spPr bwMode="white">
                <a:xfrm>
                  <a:off x="1279288" y="1097911"/>
                  <a:ext cx="3623154" cy="383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5pPr>
                  <a:lvl6pPr marL="25146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6pPr>
                  <a:lvl7pPr marL="29718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7pPr>
                  <a:lvl8pPr marL="34290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8pPr>
                  <a:lvl9pPr marL="38862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9pPr>
                </a:lstStyle>
                <a:p>
                  <a:pPr algn="r" rtl="1">
                    <a:lnSpc>
                      <a:spcPct val="120000"/>
                    </a:lnSpc>
                  </a:pPr>
                  <a:endParaRPr lang="fa-IR" altLang="fa-IR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378" name="Rectangle 41"/>
                <p:cNvSpPr>
                  <a:spLocks noChangeArrowheads="1"/>
                </p:cNvSpPr>
                <p:nvPr/>
              </p:nvSpPr>
              <p:spPr bwMode="white">
                <a:xfrm>
                  <a:off x="1418626" y="2936583"/>
                  <a:ext cx="3563937" cy="3711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5pPr>
                  <a:lvl6pPr marL="25146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6pPr>
                  <a:lvl7pPr marL="29718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7pPr>
                  <a:lvl8pPr marL="34290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8pPr>
                  <a:lvl9pPr marL="3886200" indent="-228600" algn="l" rtl="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Lucida Sans Unicode" panose="020B0602030504020204" pitchFamily="34" charset="0"/>
                      <a:cs typeface="B Nazanin" panose="00000400000000000000" pitchFamily="2" charset="-78"/>
                    </a:defRPr>
                  </a:lvl9pPr>
                </a:lstStyle>
                <a:p>
                  <a:pPr algn="r" rtl="1">
                    <a:lnSpc>
                      <a:spcPct val="120000"/>
                    </a:lnSpc>
                  </a:pPr>
                  <a:endParaRPr lang="fa-IR" altLang="fa-IR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9" name="AutoShape 5"/>
              <p:cNvSpPr>
                <a:spLocks noChangeArrowheads="1"/>
              </p:cNvSpPr>
              <p:nvPr/>
            </p:nvSpPr>
            <p:spPr bwMode="gray">
              <a:xfrm>
                <a:off x="630744" y="2954135"/>
                <a:ext cx="4616682" cy="1614414"/>
              </a:xfrm>
              <a:prstGeom prst="roundRect">
                <a:avLst>
                  <a:gd name="adj" fmla="val 11921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rgbClr val="FEFFFF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40" name="AutoShape 5"/>
              <p:cNvSpPr>
                <a:spLocks noChangeArrowheads="1"/>
              </p:cNvSpPr>
              <p:nvPr/>
            </p:nvSpPr>
            <p:spPr bwMode="gray">
              <a:xfrm>
                <a:off x="630744" y="4758182"/>
                <a:ext cx="4616682" cy="1614414"/>
              </a:xfrm>
              <a:prstGeom prst="roundRect">
                <a:avLst>
                  <a:gd name="adj" fmla="val 11921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rgbClr val="FEFFFF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</p:grpSp>
        <p:sp>
          <p:nvSpPr>
            <p:cNvPr id="41" name="TextBox 29"/>
            <p:cNvSpPr txBox="1">
              <a:spLocks noChangeArrowheads="1"/>
            </p:cNvSpPr>
            <p:nvPr/>
          </p:nvSpPr>
          <p:spPr bwMode="auto">
            <a:xfrm>
              <a:off x="795660" y="1226132"/>
              <a:ext cx="4164026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algn="ctr"/>
              <a:r>
                <a:rPr lang="fa-IR" sz="2000" b="1" dirty="0" smtClean="0"/>
                <a:t>عواطف</a:t>
              </a:r>
              <a:r>
                <a:rPr lang="fa-IR" sz="2000" dirty="0" smtClean="0"/>
                <a:t>: نوع </a:t>
              </a:r>
              <a:r>
                <a:rPr lang="fa-IR" sz="2000" dirty="0"/>
                <a:t>احساس </a:t>
              </a:r>
              <a:r>
                <a:rPr lang="fa-IR" sz="2000" dirty="0" smtClean="0"/>
                <a:t>گيرنده(هنگام گرفتن پیام) </a:t>
              </a:r>
              <a:r>
                <a:rPr lang="fa-IR" sz="2000" dirty="0"/>
                <a:t>بر </a:t>
              </a:r>
              <a:r>
                <a:rPr lang="fa-IR" sz="2000" dirty="0" smtClean="0"/>
                <a:t>تفسير او </a:t>
              </a:r>
              <a:r>
                <a:rPr lang="fa-IR" sz="2000" dirty="0"/>
                <a:t>از محتواي پيام </a:t>
              </a:r>
              <a:r>
                <a:rPr lang="fa-IR" sz="2000" dirty="0" smtClean="0"/>
                <a:t>تاثير </a:t>
              </a:r>
              <a:r>
                <a:rPr lang="fa-IR" sz="2000" dirty="0"/>
                <a:t>دارد. </a:t>
              </a:r>
              <a:r>
                <a:rPr lang="fa-IR" sz="2000" dirty="0" smtClean="0"/>
                <a:t>فرد نمی تواند به روش معقول عمل کند و بر پایه احساسات تصمیم می گیرد</a:t>
              </a:r>
              <a:endParaRPr lang="en-US" altLang="fa-IR" sz="2000" dirty="0"/>
            </a:p>
          </p:txBody>
        </p:sp>
        <p:sp>
          <p:nvSpPr>
            <p:cNvPr id="54" name="TextBox 29"/>
            <p:cNvSpPr txBox="1">
              <a:spLocks noChangeArrowheads="1"/>
            </p:cNvSpPr>
            <p:nvPr/>
          </p:nvSpPr>
          <p:spPr bwMode="auto">
            <a:xfrm>
              <a:off x="1000879" y="4925814"/>
              <a:ext cx="402172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algn="ctr"/>
              <a:r>
                <a:rPr lang="fa-IR" sz="2000" b="1" dirty="0"/>
                <a:t>ارتباطات </a:t>
              </a:r>
              <a:r>
                <a:rPr lang="fa-IR" sz="2000" b="1" dirty="0" smtClean="0"/>
                <a:t>غيرگفتاري: </a:t>
              </a:r>
              <a:r>
                <a:rPr lang="fa-IR" sz="2000" dirty="0"/>
                <a:t>هميشه ارتباطات گفتاري با ارتباطات غيرگفتاري همراه است واگر ارتباطات غيرگفتاري با پيام سازگار نباشد سر در گمي </a:t>
              </a:r>
              <a:r>
                <a:rPr lang="fa-IR" sz="2000" dirty="0" smtClean="0"/>
                <a:t>ایجاد می کند.</a:t>
              </a:r>
              <a:endParaRPr lang="en-US" altLang="fa-IR" sz="2000" dirty="0"/>
            </a:p>
          </p:txBody>
        </p:sp>
        <p:sp>
          <p:nvSpPr>
            <p:cNvPr id="36" name="TextBox 29"/>
            <p:cNvSpPr txBox="1">
              <a:spLocks noChangeArrowheads="1"/>
            </p:cNvSpPr>
            <p:nvPr/>
          </p:nvSpPr>
          <p:spPr bwMode="auto">
            <a:xfrm>
              <a:off x="630743" y="3000256"/>
              <a:ext cx="4586217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algn="ctr"/>
              <a:r>
                <a:rPr lang="fa-IR" sz="2000" b="1" dirty="0" smtClean="0"/>
                <a:t>زبان: </a:t>
              </a:r>
              <a:r>
                <a:rPr lang="fa-IR" sz="2000" dirty="0"/>
                <a:t>كلام براي افراد مختلف معاني مختلف </a:t>
              </a:r>
              <a:r>
                <a:rPr lang="fa-IR" sz="2000" dirty="0" smtClean="0"/>
                <a:t>دارد</a:t>
              </a:r>
              <a:r>
                <a:rPr lang="fa-IR" sz="2000" dirty="0"/>
                <a:t>. سن، تحصيلات و زمينه فرهنگي </a:t>
              </a:r>
              <a:r>
                <a:rPr lang="fa-IR" sz="2000" dirty="0" smtClean="0"/>
                <a:t>متغيرهایي </a:t>
              </a:r>
              <a:r>
                <a:rPr lang="fa-IR" sz="2000" dirty="0"/>
                <a:t>هستند كه معني و مفهوم كلمات را تحت تاثير قرار </a:t>
              </a:r>
              <a:r>
                <a:rPr lang="fa-IR" sz="2000" dirty="0" smtClean="0"/>
                <a:t>مي دهند برداشت هاي </a:t>
              </a:r>
              <a:r>
                <a:rPr lang="fa-IR" sz="2000" dirty="0"/>
                <a:t>مشابه و يكساني از كلمات در سطوح مختلف </a:t>
              </a:r>
              <a:r>
                <a:rPr lang="fa-IR" sz="2000" dirty="0" smtClean="0"/>
                <a:t>نمي شود </a:t>
              </a:r>
              <a:r>
                <a:rPr lang="fa-IR" sz="2000" dirty="0"/>
                <a:t>و عوامل زيادي بر روي آنها تاثير </a:t>
              </a:r>
              <a:r>
                <a:rPr lang="fa-IR" sz="2000" dirty="0" smtClean="0"/>
                <a:t>می گذارد.</a:t>
              </a:r>
              <a:endParaRPr lang="en-US" altLang="fa-IR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7247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686800" cy="11430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 rtl="1" fontAlgn="auto">
              <a:spcAft>
                <a:spcPts val="0"/>
              </a:spcAft>
              <a:defRPr/>
            </a:pPr>
            <a:r>
              <a:rPr lang="fa-IR" sz="4000" dirty="0" smtClean="0">
                <a:cs typeface="+mn-cs"/>
              </a:rPr>
              <a:t>ارتباطات بین فرهنگ ها</a:t>
            </a:r>
            <a:endParaRPr lang="en-US" sz="4000" dirty="0"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29200" y="914400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8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06658CFA-F5C9-485E-B234-F85F6A05FF87}" type="slidenum">
              <a:rPr lang="en-US" altLang="fa-IR"/>
              <a:pPr/>
              <a:t>13</a:t>
            </a:fld>
            <a:endParaRPr lang="en-US" altLang="fa-IR"/>
          </a:p>
        </p:txBody>
      </p:sp>
      <p:grpSp>
        <p:nvGrpSpPr>
          <p:cNvPr id="9" name="Group 8"/>
          <p:cNvGrpSpPr/>
          <p:nvPr/>
        </p:nvGrpSpPr>
        <p:grpSpPr>
          <a:xfrm>
            <a:off x="523532" y="1150939"/>
            <a:ext cx="8305800" cy="2659061"/>
            <a:chOff x="523532" y="1150939"/>
            <a:chExt cx="8305800" cy="2659061"/>
          </a:xfrm>
        </p:grpSpPr>
        <p:grpSp>
          <p:nvGrpSpPr>
            <p:cNvPr id="7" name="Group 6"/>
            <p:cNvGrpSpPr/>
            <p:nvPr/>
          </p:nvGrpSpPr>
          <p:grpSpPr>
            <a:xfrm>
              <a:off x="523532" y="1150939"/>
              <a:ext cx="8305800" cy="2659061"/>
              <a:chOff x="533400" y="1828800"/>
              <a:chExt cx="8305800" cy="220534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 flipH="1">
                <a:off x="533400" y="1828800"/>
                <a:ext cx="830580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8839200" y="1828800"/>
                <a:ext cx="0" cy="220534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533400" y="1828800"/>
                <a:ext cx="0" cy="220534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533400" y="4034140"/>
                <a:ext cx="830580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656029" y="1387464"/>
              <a:ext cx="8077200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algn="r" rtl="1"/>
              <a:r>
                <a:rPr lang="fa-IR" sz="2400" dirty="0" smtClean="0"/>
                <a:t>عوامل فرهنگی می تواند موجب بروز مسائل بالقوه ای در ارتباطات شود، فرایند به رمز درآوردن یا از رمز خارج کردن پیام به زمینه های فرهنگی فرد بستگی دارد.</a:t>
              </a:r>
            </a:p>
            <a:p>
              <a:pPr algn="r" rtl="1"/>
              <a:r>
                <a:rPr lang="fa-IR" sz="2400" dirty="0" smtClean="0"/>
                <a:t>هرقدر بین دهنده ی پیام و گیرنده ی پیام اختلاف فرهنگی بیشتری وجود داشته باشد، معانی یا مفاهیمی که به کلمه ها یا رفتارها می دهند تفاوت های بیشتری خواهد داشت.</a:t>
              </a:r>
              <a:endParaRPr lang="fa-IR" sz="2400" dirty="0"/>
            </a:p>
            <a:p>
              <a:pPr algn="r" rtl="1"/>
              <a:r>
                <a:rPr lang="fa-IR" sz="2400" dirty="0" smtClean="0"/>
                <a:t> </a:t>
              </a:r>
              <a:r>
                <a:rPr lang="fa-IR" sz="2400" dirty="0"/>
                <a:t>در نتيجه رعايت نكات زير ضروري </a:t>
              </a:r>
              <a:r>
                <a:rPr lang="fa-IR" sz="2400" dirty="0" smtClean="0"/>
                <a:t>است</a:t>
              </a:r>
              <a:r>
                <a:rPr lang="fa-IR" sz="2400" dirty="0"/>
                <a:t>:</a:t>
              </a:r>
              <a:endParaRPr lang="fa-IR" sz="2400" dirty="0" smtClean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52084" y="4198953"/>
            <a:ext cx="789502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r" rtl="1">
              <a:buFont typeface="+mj-lt"/>
              <a:buAutoNum type="arabicParenR"/>
            </a:pPr>
            <a:r>
              <a:rPr lang="fa-IR" sz="2400" dirty="0" smtClean="0"/>
              <a:t> </a:t>
            </a:r>
            <a:r>
              <a:rPr lang="fa-IR" sz="2400" dirty="0"/>
              <a:t>اساس را بر اختلافات فرهنگي بگذاريد مگر خلاف آن اثبات شود.</a:t>
            </a:r>
            <a:endParaRPr lang="en-US" sz="2400" dirty="0"/>
          </a:p>
          <a:p>
            <a:pPr marL="457200" indent="-457200" algn="r" rtl="1">
              <a:buFont typeface="+mj-lt"/>
              <a:buAutoNum type="arabicParenR"/>
            </a:pPr>
            <a:r>
              <a:rPr lang="fa-IR" sz="2400" dirty="0" smtClean="0"/>
              <a:t> </a:t>
            </a:r>
            <a:r>
              <a:rPr lang="fa-IR" sz="2400" dirty="0"/>
              <a:t>قضاوت خود را به تاخير بياندازيد.</a:t>
            </a:r>
            <a:endParaRPr lang="en-US" sz="2400" dirty="0"/>
          </a:p>
          <a:p>
            <a:pPr marL="457200" indent="-457200" algn="r" rtl="1">
              <a:buFont typeface="+mj-lt"/>
              <a:buAutoNum type="arabicParenR"/>
            </a:pPr>
            <a:r>
              <a:rPr lang="fa-IR" sz="2400" dirty="0" smtClean="0"/>
              <a:t> </a:t>
            </a:r>
            <a:r>
              <a:rPr lang="fa-IR" sz="2400" dirty="0"/>
              <a:t>خود را بجاي ديگران قرار </a:t>
            </a:r>
            <a:r>
              <a:rPr lang="fa-IR" sz="2400" dirty="0" smtClean="0"/>
              <a:t>دهيد </a:t>
            </a:r>
            <a:r>
              <a:rPr lang="fa-IR" sz="2400" dirty="0"/>
              <a:t>(ديگري را بدان گونه كه هست مشاهده </a:t>
            </a:r>
            <a:r>
              <a:rPr lang="fa-IR" sz="2400" dirty="0" smtClean="0"/>
              <a:t>كنيد)</a:t>
            </a:r>
            <a:endParaRPr lang="en-US" sz="2400" dirty="0"/>
          </a:p>
          <a:p>
            <a:pPr marL="457200" indent="-457200" algn="r" rtl="1">
              <a:buFont typeface="+mj-lt"/>
              <a:buAutoNum type="arabicParenR"/>
            </a:pPr>
            <a:r>
              <a:rPr lang="fa-IR" sz="2400" dirty="0" smtClean="0"/>
              <a:t> </a:t>
            </a:r>
            <a:r>
              <a:rPr lang="fa-IR" sz="2400" dirty="0"/>
              <a:t>راي قطعي صادر </a:t>
            </a:r>
            <a:r>
              <a:rPr lang="fa-IR" sz="2400" dirty="0" smtClean="0"/>
              <a:t>نكنيد </a:t>
            </a:r>
            <a:r>
              <a:rPr lang="fa-IR" sz="2400" dirty="0"/>
              <a:t>تا </a:t>
            </a:r>
            <a:r>
              <a:rPr lang="fa-IR" sz="2400" dirty="0" smtClean="0"/>
              <a:t>زمانی که به </a:t>
            </a:r>
            <a:r>
              <a:rPr lang="fa-IR" sz="2400" dirty="0"/>
              <a:t>مدارك و شواهد بيشتري دست پيدا </a:t>
            </a:r>
            <a:r>
              <a:rPr lang="fa-IR" sz="2400" dirty="0" smtClean="0"/>
              <a:t>كنيد.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784225" y="-205581"/>
            <a:ext cx="8229600" cy="11430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r" rtl="1" fontAlgn="auto">
              <a:spcAft>
                <a:spcPts val="0"/>
              </a:spcAft>
              <a:defRPr/>
            </a:pPr>
            <a:endParaRPr lang="en-US" sz="41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914400" y="-38669"/>
            <a:ext cx="8229600" cy="800669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n-cs"/>
              </a:rPr>
              <a:t>نكات كاربردي براي مديران </a:t>
            </a:r>
            <a:endParaRPr lang="en-US" sz="4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64113" y="715962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017523967"/>
              </p:ext>
            </p:extLst>
          </p:nvPr>
        </p:nvGraphicFramePr>
        <p:xfrm>
          <a:off x="457200" y="901890"/>
          <a:ext cx="8113713" cy="1536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90F74F94-881D-403B-8BF8-8582C1645624}" type="slidenum">
              <a:rPr lang="en-US" altLang="fa-IR"/>
              <a:pPr/>
              <a:t>14</a:t>
            </a:fld>
            <a:endParaRPr lang="en-US" altLang="fa-IR"/>
          </a:p>
        </p:txBody>
      </p:sp>
      <p:sp>
        <p:nvSpPr>
          <p:cNvPr id="6" name="TextBox 5"/>
          <p:cNvSpPr txBox="1"/>
          <p:nvPr/>
        </p:nvSpPr>
        <p:spPr>
          <a:xfrm>
            <a:off x="0" y="2438400"/>
            <a:ext cx="8850941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/>
              <a:t>استفاده از نتيجه بازخورد </a:t>
            </a:r>
            <a:r>
              <a:rPr lang="fa-IR" sz="2000" b="1" dirty="0" smtClean="0"/>
              <a:t>شده: </a:t>
            </a:r>
            <a:r>
              <a:rPr lang="fa-IR" sz="2000" dirty="0"/>
              <a:t>بسياري از مشكلات از سوء تفاهم و بد فهمي </a:t>
            </a:r>
            <a:r>
              <a:rPr lang="fa-IR" sz="2000" dirty="0" smtClean="0"/>
              <a:t>است. </a:t>
            </a:r>
            <a:r>
              <a:rPr lang="fa-IR" sz="2000" dirty="0"/>
              <a:t>مدير بايد از نتيجه شبكه ارتباطات استفاده كند ببيند آنچه بازخور </a:t>
            </a:r>
            <a:r>
              <a:rPr lang="fa-IR" sz="2000" dirty="0" smtClean="0"/>
              <a:t>مي شود </a:t>
            </a:r>
            <a:r>
              <a:rPr lang="fa-IR" sz="2000" dirty="0"/>
              <a:t>مورد نظرش بوده يا خير از بازخور عملي نيز </a:t>
            </a:r>
            <a:r>
              <a:rPr lang="fa-IR" sz="2000" dirty="0" smtClean="0"/>
              <a:t>می توان استفاده كرد </a:t>
            </a:r>
            <a:r>
              <a:rPr lang="fa-IR" sz="2000" dirty="0"/>
              <a:t>كه بسيار گوياتر </a:t>
            </a:r>
            <a:r>
              <a:rPr lang="fa-IR" sz="2000" dirty="0" smtClean="0"/>
              <a:t>است.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/>
              <a:t>زبان </a:t>
            </a:r>
            <a:r>
              <a:rPr lang="fa-IR" sz="2000" b="1" dirty="0" smtClean="0"/>
              <a:t>ساده: </a:t>
            </a:r>
            <a:r>
              <a:rPr lang="fa-IR" sz="2000" dirty="0"/>
              <a:t>ساختار </a:t>
            </a:r>
            <a:r>
              <a:rPr lang="fa-IR" sz="2000" dirty="0" smtClean="0"/>
              <a:t>پيام، روشن </a:t>
            </a:r>
            <a:r>
              <a:rPr lang="fa-IR" sz="2000" dirty="0"/>
              <a:t>و قابل درك باشد و نيز كلمات به دقت انتخاب </a:t>
            </a:r>
            <a:r>
              <a:rPr lang="fa-IR" sz="2000" dirty="0" smtClean="0"/>
              <a:t>گردند.</a:t>
            </a:r>
          </a:p>
          <a:p>
            <a:pPr marL="342900" lvl="3" indent="-342900" algn="r" rtl="1">
              <a:buFont typeface="Arial" panose="020B0604020202020204" pitchFamily="34" charset="0"/>
              <a:buChar char="•"/>
            </a:pPr>
            <a:r>
              <a:rPr lang="fa-IR" sz="2000" b="1" dirty="0"/>
              <a:t>گوش </a:t>
            </a:r>
            <a:r>
              <a:rPr lang="fa-IR" sz="2000" b="1" dirty="0" smtClean="0"/>
              <a:t>دادن: </a:t>
            </a:r>
            <a:r>
              <a:rPr lang="fa-IR" sz="2000" dirty="0"/>
              <a:t>ما مي شنويم ولي به ندرت گوش مي دهيم </a:t>
            </a:r>
            <a:r>
              <a:rPr lang="fa-IR" sz="2000" dirty="0" smtClean="0"/>
              <a:t>گوش دادن یعنی بصورت </a:t>
            </a:r>
            <a:r>
              <a:rPr lang="fa-IR" sz="2000" dirty="0"/>
              <a:t>فعال به دنبال معني و مقصود </a:t>
            </a:r>
            <a:r>
              <a:rPr lang="fa-IR" sz="2000" dirty="0" smtClean="0"/>
              <a:t>گشتن.در حالی که </a:t>
            </a:r>
            <a:r>
              <a:rPr lang="fa-IR" sz="2000" dirty="0"/>
              <a:t>شنيدن يك اقدام غيرفعالانه </a:t>
            </a:r>
            <a:r>
              <a:rPr lang="fa-IR" sz="2000" dirty="0" smtClean="0"/>
              <a:t>است وگوش </a:t>
            </a:r>
            <a:r>
              <a:rPr lang="fa-IR" sz="2000" dirty="0"/>
              <a:t>دادن كار مشكلي </a:t>
            </a:r>
            <a:r>
              <a:rPr lang="fa-IR" sz="2000" dirty="0" smtClean="0"/>
              <a:t>است چرا که نیاز به تمرکز دارد. اگرگيرنده خود </a:t>
            </a:r>
            <a:r>
              <a:rPr lang="fa-IR" sz="2000" dirty="0"/>
              <a:t>را بجاي دهنده پيام </a:t>
            </a:r>
            <a:r>
              <a:rPr lang="fa-IR" sz="2000" dirty="0" smtClean="0"/>
              <a:t>بگذارد گوش دادن جنبه جدی به خود می گیرد چرا که به راحتی می تواند مفهوم پیام را برساند.</a:t>
            </a:r>
            <a:endParaRPr lang="en-US" sz="2000" dirty="0"/>
          </a:p>
          <a:p>
            <a:pPr marL="342900" lvl="3" indent="-342900" algn="r" rtl="1">
              <a:buFont typeface="Arial" panose="020B0604020202020204" pitchFamily="34" charset="0"/>
              <a:buChar char="•"/>
            </a:pPr>
            <a:r>
              <a:rPr lang="fa-IR" sz="2000" b="1" dirty="0"/>
              <a:t>كنترل </a:t>
            </a:r>
            <a:r>
              <a:rPr lang="fa-IR" sz="2000" b="1" dirty="0" smtClean="0"/>
              <a:t>احساسات: </a:t>
            </a:r>
            <a:r>
              <a:rPr lang="fa-IR" sz="2000" dirty="0" smtClean="0"/>
              <a:t>احساسات می تواند بر فرایند ارتباطات سایه افکنند و محتوا را تحت تاثیر قرار دهند پس باید در </a:t>
            </a:r>
            <a:r>
              <a:rPr lang="fa-IR" sz="2000" dirty="0"/>
              <a:t>زمان احساسي شدن صبر كرده تا به شرايط عادي باز گرديم.</a:t>
            </a:r>
            <a:endParaRPr lang="en-US" sz="2000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b="1" dirty="0"/>
              <a:t>به ارتباطات غيرگفتاري توجه </a:t>
            </a:r>
            <a:r>
              <a:rPr lang="fa-IR" sz="2000" b="1" dirty="0" smtClean="0"/>
              <a:t>كنيد: </a:t>
            </a:r>
            <a:r>
              <a:rPr lang="fa-IR" sz="2000" dirty="0"/>
              <a:t>عمل گوياتر از حرف </a:t>
            </a:r>
            <a:r>
              <a:rPr lang="fa-IR" sz="2000" dirty="0" smtClean="0"/>
              <a:t>است و پیام های غیر گفتاری دارای وزن زیادی هستند</a:t>
            </a:r>
            <a:endParaRPr lang="en-US" sz="2000" dirty="0" smtClean="0"/>
          </a:p>
          <a:p>
            <a:pPr marL="342900" lvl="3" indent="-342900" algn="r" rtl="1">
              <a:buFont typeface="Arial" panose="020B0604020202020204" pitchFamily="34" charset="0"/>
              <a:buChar char="•"/>
            </a:pPr>
            <a:r>
              <a:rPr lang="fa-IR" sz="2000" b="1" dirty="0"/>
              <a:t>استفاده از </a:t>
            </a:r>
            <a:r>
              <a:rPr lang="fa-IR" sz="2000" b="1" dirty="0" smtClean="0"/>
              <a:t>شايعات: </a:t>
            </a:r>
            <a:r>
              <a:rPr lang="fa-IR" sz="2000" dirty="0" smtClean="0"/>
              <a:t>مدير میتواند </a:t>
            </a:r>
            <a:r>
              <a:rPr lang="fa-IR" sz="2000" dirty="0"/>
              <a:t>از شايعات به روش معقول استفاده نمايد، </a:t>
            </a:r>
            <a:r>
              <a:rPr lang="fa-IR" sz="2000" dirty="0" smtClean="0"/>
              <a:t>پيام ها </a:t>
            </a:r>
            <a:r>
              <a:rPr lang="fa-IR" sz="2000" dirty="0"/>
              <a:t>را </a:t>
            </a:r>
            <a:r>
              <a:rPr lang="fa-IR" sz="2000" dirty="0" smtClean="0"/>
              <a:t>سريع تر </a:t>
            </a:r>
            <a:r>
              <a:rPr lang="fa-IR" sz="2000" dirty="0"/>
              <a:t>برساند و </a:t>
            </a:r>
            <a:r>
              <a:rPr lang="fa-IR" sz="2000" dirty="0" smtClean="0"/>
              <a:t>واكنش ها </a:t>
            </a:r>
            <a:r>
              <a:rPr lang="fa-IR" sz="2000" dirty="0"/>
              <a:t>را دريافت كند.</a:t>
            </a:r>
            <a:endParaRPr lang="en-US" sz="2000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fa-I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9" grpId="0">
        <p:bldAsOne/>
      </p:bldGraphic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457200"/>
            <a:ext cx="86868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 smtClean="0">
                <a:solidFill>
                  <a:schemeClr val="bg2">
                    <a:lumMod val="50000"/>
                  </a:schemeClr>
                </a:solidFill>
                <a:cs typeface="+mj-cs"/>
              </a:rPr>
              <a:t>ارتباطات</a:t>
            </a:r>
            <a:endParaRPr lang="en-US" sz="3200" dirty="0">
              <a:solidFill>
                <a:schemeClr val="bg2">
                  <a:lumMod val="50000"/>
                </a:schemeClr>
              </a:solidFill>
              <a:cs typeface="+mj-cs"/>
            </a:endParaRPr>
          </a:p>
        </p:txBody>
      </p:sp>
      <p:sp>
        <p:nvSpPr>
          <p:cNvPr id="1024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A528859D-80E0-4C8F-B294-B4A43B2469D1}" type="slidenum">
              <a:rPr lang="en-US" altLang="fa-IR"/>
              <a:pPr/>
              <a:t>2</a:t>
            </a:fld>
            <a:endParaRPr lang="en-US" altLang="fa-IR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/>
        </p:blipFill>
        <p:spPr>
          <a:xfrm>
            <a:off x="1562100" y="1981200"/>
            <a:ext cx="6019800" cy="41148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/>
          <a:lstStyle/>
          <a:p>
            <a:pPr algn="r" fontAlgn="auto">
              <a:spcAft>
                <a:spcPts val="0"/>
              </a:spcAft>
              <a:defRPr/>
            </a:pPr>
            <a:r>
              <a:rPr lang="fa-IR" sz="3000" dirty="0" smtClean="0"/>
              <a:t>مقدمه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4953000" y="914400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51597" y="1661319"/>
            <a:ext cx="8305800" cy="1371600"/>
            <a:chOff x="533400" y="1828800"/>
            <a:chExt cx="8305800" cy="1371600"/>
          </a:xfrm>
        </p:grpSpPr>
        <p:grpSp>
          <p:nvGrpSpPr>
            <p:cNvPr id="2" name="Group 1"/>
            <p:cNvGrpSpPr/>
            <p:nvPr/>
          </p:nvGrpSpPr>
          <p:grpSpPr>
            <a:xfrm>
              <a:off x="533400" y="1828800"/>
              <a:ext cx="8305800" cy="1371600"/>
              <a:chOff x="533400" y="1828800"/>
              <a:chExt cx="8305800" cy="13716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flipH="1">
                <a:off x="533400" y="1828800"/>
                <a:ext cx="8305800" cy="0"/>
              </a:xfrm>
              <a:prstGeom prst="line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8839200" y="1828800"/>
                <a:ext cx="0" cy="13716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33400" y="1828800"/>
                <a:ext cx="0" cy="1371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>
                <a:off x="533400" y="3200400"/>
                <a:ext cx="8305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41" name="Rectangle 6"/>
            <p:cNvSpPr>
              <a:spLocks noChangeArrowheads="1"/>
            </p:cNvSpPr>
            <p:nvPr/>
          </p:nvSpPr>
          <p:spPr bwMode="auto">
            <a:xfrm>
              <a:off x="665897" y="2024966"/>
              <a:ext cx="807720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algn="r" rtl="1"/>
              <a:r>
                <a:rPr lang="fa-IR" sz="2000" dirty="0"/>
                <a:t>ارتباطات </a:t>
              </a:r>
              <a:r>
                <a:rPr lang="fa-IR" sz="2000" dirty="0" smtClean="0"/>
                <a:t>ضعيف از جمله منابع عمده ای است که بین افراد تضاد </a:t>
              </a:r>
              <a:r>
                <a:rPr lang="fa-IR" sz="2000" dirty="0"/>
                <a:t>و تعارض </a:t>
              </a:r>
              <a:r>
                <a:rPr lang="fa-IR" sz="2000" dirty="0" smtClean="0"/>
                <a:t>ایجاد می کند.</a:t>
              </a:r>
            </a:p>
            <a:p>
              <a:pPr algn="r" rtl="1"/>
              <a:r>
                <a:rPr lang="fa-IR" sz="2000" dirty="0"/>
                <a:t>ارتباطات 70% زمان بيداري را شامل </a:t>
              </a:r>
              <a:r>
                <a:rPr lang="fa-IR" sz="2000" dirty="0" smtClean="0"/>
                <a:t>مي شود. نداشتن ارتباطات اثر بخش به صورت بزرگترین مانع راه موفقیت های گروه را (از نظر عملکرد) سد می کند.</a:t>
              </a:r>
              <a:endParaRPr lang="en-US" altLang="fa-IR" sz="20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43636" y="3646657"/>
            <a:ext cx="8305800" cy="1828800"/>
            <a:chOff x="533400" y="3733800"/>
            <a:chExt cx="8305800" cy="1828800"/>
          </a:xfrm>
        </p:grpSpPr>
        <p:grpSp>
          <p:nvGrpSpPr>
            <p:cNvPr id="3" name="Group 2"/>
            <p:cNvGrpSpPr/>
            <p:nvPr/>
          </p:nvGrpSpPr>
          <p:grpSpPr>
            <a:xfrm>
              <a:off x="533400" y="3733800"/>
              <a:ext cx="8305800" cy="1828800"/>
              <a:chOff x="533400" y="3733800"/>
              <a:chExt cx="8305800" cy="18288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H="1">
                <a:off x="533400" y="3733800"/>
                <a:ext cx="8305800" cy="0"/>
              </a:xfrm>
              <a:prstGeom prst="line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8839200" y="3733800"/>
                <a:ext cx="0" cy="18288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33400" y="3733800"/>
                <a:ext cx="0" cy="18288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533400" y="5562600"/>
                <a:ext cx="8305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42" name="Rectangle 21"/>
            <p:cNvSpPr>
              <a:spLocks noChangeArrowheads="1"/>
            </p:cNvSpPr>
            <p:nvPr/>
          </p:nvSpPr>
          <p:spPr bwMode="auto">
            <a:xfrm>
              <a:off x="894497" y="4054743"/>
              <a:ext cx="76200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algn="r" rtl="1"/>
              <a:r>
                <a:rPr lang="fa-IR" altLang="fa-IR" sz="2000" dirty="0" smtClean="0"/>
                <a:t>ارتباطات يعني </a:t>
              </a:r>
              <a:r>
                <a:rPr lang="fa-IR" altLang="fa-IR" sz="2000" dirty="0"/>
                <a:t>انتقال مقصود بين اعضاء و درك </a:t>
              </a:r>
              <a:r>
                <a:rPr lang="fa-IR" altLang="fa-IR" sz="2000" dirty="0" smtClean="0"/>
                <a:t>آن.</a:t>
              </a:r>
            </a:p>
            <a:p>
              <a:pPr algn="r" rtl="1"/>
              <a:r>
                <a:rPr lang="fa-IR" altLang="fa-IR" sz="2000" dirty="0" smtClean="0"/>
                <a:t>ارتباط کامل زمانی تحقق می یابد که عقیده یا نظریه ای که منتقل شده باعث شود که گیرنده تصویری از آن در ذهن خود ایجاد نماید و این درست همانند تصویری باشد که در دهن فرستنده یا دهنده ی پیام است.</a:t>
              </a:r>
              <a:endParaRPr lang="fa-IR" altLang="fa-IR" sz="2000" dirty="0"/>
            </a:p>
          </p:txBody>
        </p:sp>
      </p:grpSp>
      <p:sp>
        <p:nvSpPr>
          <p:cNvPr id="2254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51E98619-5079-4904-896B-1FABFEA73765}" type="slidenum">
              <a:rPr lang="en-US" altLang="fa-IR"/>
              <a:pPr/>
              <a:t>3</a:t>
            </a:fld>
            <a:endParaRPr lang="en-US" alt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2320" y="47053"/>
            <a:ext cx="8229600" cy="563562"/>
          </a:xfrm>
        </p:spPr>
        <p:txBody>
          <a:bodyPr anchor="t">
            <a:no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000" dirty="0">
                <a:cs typeface="+mn-cs"/>
              </a:rPr>
              <a:t>نقش ارتباطات</a:t>
            </a:r>
            <a:endParaRPr lang="en-US" sz="4000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702349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1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CC63AC62-64DF-442A-A7D5-434E828156A8}" type="slidenum">
              <a:rPr lang="en-US" altLang="fa-IR"/>
              <a:pPr/>
              <a:t>4</a:t>
            </a:fld>
            <a:endParaRPr lang="en-US" altLang="fa-IR"/>
          </a:p>
        </p:txBody>
      </p:sp>
      <p:grpSp>
        <p:nvGrpSpPr>
          <p:cNvPr id="11" name="Group 10"/>
          <p:cNvGrpSpPr/>
          <p:nvPr/>
        </p:nvGrpSpPr>
        <p:grpSpPr>
          <a:xfrm>
            <a:off x="1030946" y="610615"/>
            <a:ext cx="8094857" cy="4756150"/>
            <a:chOff x="954881" y="1168657"/>
            <a:chExt cx="8094857" cy="4756150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954881" y="1168657"/>
              <a:ext cx="8058944" cy="4756150"/>
              <a:chOff x="762000" y="1397000"/>
              <a:chExt cx="8058719" cy="4756150"/>
            </a:xfrm>
          </p:grpSpPr>
          <p:grpSp>
            <p:nvGrpSpPr>
              <p:cNvPr id="19462" name="Group 8"/>
              <p:cNvGrpSpPr>
                <a:grpSpLocks/>
              </p:cNvGrpSpPr>
              <p:nvPr/>
            </p:nvGrpSpPr>
            <p:grpSpPr bwMode="auto">
              <a:xfrm>
                <a:off x="762000" y="1397000"/>
                <a:ext cx="8058719" cy="4756150"/>
                <a:chOff x="762000" y="1397000"/>
                <a:chExt cx="8058719" cy="4756150"/>
              </a:xfrm>
            </p:grpSpPr>
            <p:graphicFrame>
              <p:nvGraphicFramePr>
                <p:cNvPr id="4" name="Diagram 3"/>
                <p:cNvGraphicFramePr/>
                <p:nvPr>
                  <p:extLst>
                    <p:ext uri="{D42A27DB-BD31-4B8C-83A1-F6EECF244321}">
                      <p14:modId xmlns:p14="http://schemas.microsoft.com/office/powerpoint/2010/main" val="216964189"/>
                    </p:ext>
                  </p:extLst>
                </p:nvPr>
              </p:nvGraphicFramePr>
              <p:xfrm>
                <a:off x="762000" y="1397000"/>
                <a:ext cx="8058719" cy="4756150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2" r:lo="rId3" r:qs="rId4" r:cs="rId5"/>
                </a:graphicData>
              </a:graphic>
            </p:graphicFrame>
            <p:sp>
              <p:nvSpPr>
                <p:cNvPr id="6" name="Rectangle 5"/>
                <p:cNvSpPr/>
                <p:nvPr/>
              </p:nvSpPr>
              <p:spPr>
                <a:xfrm>
                  <a:off x="7906099" y="1955448"/>
                  <a:ext cx="731270" cy="40011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fa-IR" sz="2000" b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1">
                              <a:tint val="40000"/>
                              <a:satMod val="250000"/>
                            </a:schemeClr>
                          </a:gs>
                          <a:gs pos="9000">
                            <a:schemeClr val="accent1">
                              <a:tint val="52000"/>
                              <a:satMod val="300000"/>
                            </a:schemeClr>
                          </a:gs>
                          <a:gs pos="50000">
                            <a:schemeClr val="accent1">
                              <a:shade val="20000"/>
                              <a:satMod val="300000"/>
                            </a:schemeClr>
                          </a:gs>
                          <a:gs pos="79000">
                            <a:schemeClr val="accent1">
                              <a:tint val="52000"/>
                              <a:satMod val="300000"/>
                            </a:schemeClr>
                          </a:gs>
                          <a:gs pos="100000">
                            <a:schemeClr val="accent1">
                              <a:tint val="40000"/>
                              <a:satMod val="250000"/>
                            </a:schemeClr>
                          </a:gs>
                        </a:gsLst>
                        <a:lin ang="5400000"/>
                      </a:gradFill>
                      <a:latin typeface="+mn-lt"/>
                      <a:cs typeface="+mn-cs"/>
                    </a:rPr>
                    <a:t>كنترل</a:t>
                  </a:r>
                  <a:endParaRPr lang="en-US" sz="2000" b="1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latin typeface="+mn-lt"/>
                    <a:cs typeface="+mn-cs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7310659" y="4125545"/>
                  <a:ext cx="1093568" cy="400110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fa-IR" sz="2000" b="1" dirty="0" smtClean="0">
                      <a:ln w="10541" cmpd="sng">
                        <a:solidFill>
                          <a:schemeClr val="accent1">
                            <a:shade val="88000"/>
                            <a:satMod val="11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1">
                              <a:tint val="40000"/>
                              <a:satMod val="250000"/>
                            </a:schemeClr>
                          </a:gs>
                          <a:gs pos="9000">
                            <a:schemeClr val="accent1">
                              <a:tint val="52000"/>
                              <a:satMod val="300000"/>
                            </a:schemeClr>
                          </a:gs>
                          <a:gs pos="50000">
                            <a:schemeClr val="accent1">
                              <a:shade val="20000"/>
                              <a:satMod val="300000"/>
                            </a:schemeClr>
                          </a:gs>
                          <a:gs pos="79000">
                            <a:schemeClr val="accent1">
                              <a:tint val="52000"/>
                              <a:satMod val="300000"/>
                            </a:schemeClr>
                          </a:gs>
                          <a:gs pos="100000">
                            <a:schemeClr val="accent1">
                              <a:tint val="40000"/>
                              <a:satMod val="250000"/>
                            </a:schemeClr>
                          </a:gs>
                        </a:gsLst>
                        <a:lin ang="5400000"/>
                      </a:gradFill>
                      <a:latin typeface="+mn-lt"/>
                      <a:cs typeface="+mn-cs"/>
                    </a:rPr>
                    <a:t>احساسات</a:t>
                  </a:r>
                  <a:endParaRPr lang="en-US" sz="2000" b="1" dirty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2" name="TextBox 1"/>
              <p:cNvSpPr txBox="1"/>
              <p:nvPr/>
            </p:nvSpPr>
            <p:spPr>
              <a:xfrm>
                <a:off x="7426933" y="3038217"/>
                <a:ext cx="91437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a-IR" sz="2000" b="1" dirty="0" smtClean="0">
                    <a:ln w="10541" cmpd="sng">
                      <a:solidFill>
                        <a:schemeClr val="accent1">
                          <a:shade val="88000"/>
                          <a:satMod val="11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1">
                            <a:tint val="40000"/>
                            <a:satMod val="250000"/>
                          </a:schemeClr>
                        </a:gs>
                        <a:gs pos="9000">
                          <a:schemeClr val="accent1">
                            <a:tint val="52000"/>
                            <a:satMod val="300000"/>
                          </a:schemeClr>
                        </a:gs>
                        <a:gs pos="50000">
                          <a:schemeClr val="accent1">
                            <a:shade val="20000"/>
                            <a:satMod val="300000"/>
                          </a:schemeClr>
                        </a:gs>
                        <a:gs pos="79000">
                          <a:schemeClr val="accent1">
                            <a:tint val="52000"/>
                            <a:satMod val="300000"/>
                          </a:schemeClr>
                        </a:gs>
                        <a:gs pos="100000">
                          <a:schemeClr val="accent1">
                            <a:tint val="40000"/>
                            <a:satMod val="250000"/>
                          </a:schemeClr>
                        </a:gs>
                      </a:gsLst>
                      <a:lin ang="5400000"/>
                    </a:gradFill>
                    <a:latin typeface="+mn-lt"/>
                    <a:cs typeface="+mn-cs"/>
                  </a:rPr>
                  <a:t>انگيزش</a:t>
                </a:r>
                <a:endParaRPr lang="en-US" sz="2000" dirty="0">
                  <a:latin typeface="+mn-lt"/>
                  <a:cs typeface="+mn-cs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8019061" y="5029910"/>
              <a:ext cx="103067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a-IR" sz="20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+mn-lt"/>
                  <a:cs typeface="+mn-cs"/>
                </a:rPr>
                <a:t>اطلاعا</a:t>
              </a:r>
              <a:r>
                <a:rPr lang="fa-IR" sz="2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+mn-lt"/>
                  <a:cs typeface="+mn-cs"/>
                </a:rPr>
                <a:t>ت</a:t>
              </a:r>
              <a:endParaRPr lang="fa-I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016874" y="5257785"/>
            <a:ext cx="7656513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>
              <a:spcAft>
                <a:spcPts val="0"/>
              </a:spcAft>
            </a:pPr>
            <a:r>
              <a:rPr lang="fa-IR" sz="2000" dirty="0"/>
              <a:t>تمام اين بخشها از نظر اهميت </a:t>
            </a:r>
            <a:r>
              <a:rPr lang="fa-IR" sz="2000" dirty="0" smtClean="0"/>
              <a:t>يكسان مي باشند، در </a:t>
            </a:r>
            <a:r>
              <a:rPr lang="fa-IR" sz="2000" dirty="0"/>
              <a:t>نتيجه براي عملكرد اثر بخش </a:t>
            </a:r>
            <a:r>
              <a:rPr lang="fa-IR" sz="2000" dirty="0" smtClean="0"/>
              <a:t>گروه، </a:t>
            </a:r>
            <a:r>
              <a:rPr lang="fa-IR" sz="2000" dirty="0"/>
              <a:t>بايد </a:t>
            </a:r>
            <a:r>
              <a:rPr lang="fa-IR" sz="2000" dirty="0" smtClean="0"/>
              <a:t>اعضا </a:t>
            </a:r>
            <a:r>
              <a:rPr lang="fa-IR" sz="2000" dirty="0"/>
              <a:t>را بگونه اي كنترل نمود به عملكرد بهتر تشويق كرد وسيله ابراز احساسات بوجود آورد و سرانجام </a:t>
            </a:r>
            <a:r>
              <a:rPr lang="fa-IR" sz="2000" dirty="0" smtClean="0"/>
              <a:t>راه مناسب </a:t>
            </a:r>
            <a:r>
              <a:rPr lang="fa-IR" sz="2000" dirty="0"/>
              <a:t>را انتخاب </a:t>
            </a:r>
            <a:r>
              <a:rPr lang="fa-IR" sz="2000" dirty="0" smtClean="0"/>
              <a:t>نمايند. (تصمیم بگیرند)</a:t>
            </a:r>
            <a:endParaRPr lang="fa-I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2320" y="47053"/>
            <a:ext cx="8229600" cy="563562"/>
          </a:xfrm>
        </p:spPr>
        <p:txBody>
          <a:bodyPr anchor="t">
            <a:no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000" dirty="0" smtClean="0">
                <a:cs typeface="+mn-cs"/>
              </a:rPr>
              <a:t>فرایند </a:t>
            </a:r>
            <a:r>
              <a:rPr lang="fa-IR" sz="4000" dirty="0">
                <a:cs typeface="+mn-cs"/>
              </a:rPr>
              <a:t>ارتباطات</a:t>
            </a:r>
            <a:endParaRPr lang="en-US" sz="4000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702349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1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CC63AC62-64DF-442A-A7D5-434E828156A8}" type="slidenum">
              <a:rPr lang="en-US" altLang="fa-IR"/>
              <a:pPr/>
              <a:t>5</a:t>
            </a:fld>
            <a:endParaRPr lang="en-US" altLang="fa-IR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94442" y="-843315"/>
            <a:ext cx="2507516" cy="594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381001" y="3646354"/>
            <a:ext cx="8480176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pPr algn="r" rtl="1"/>
            <a:r>
              <a:rPr lang="fa-IR" sz="2000" dirty="0"/>
              <a:t>قبل از هر ارتباطي پيام بايد ارسال </a:t>
            </a:r>
            <a:r>
              <a:rPr lang="fa-IR" sz="2000" dirty="0" smtClean="0"/>
              <a:t>گردد </a:t>
            </a:r>
            <a:r>
              <a:rPr lang="fa-IR" sz="2000" dirty="0"/>
              <a:t>بايد از منبع پيام ارسال شود بعد به رمز درآيد بوسيله كانال ارتباطي به گيرنده رسيده و آن را از رمز خارج </a:t>
            </a:r>
            <a:r>
              <a:rPr lang="fa-IR" sz="2000" dirty="0" smtClean="0"/>
              <a:t>كند.</a:t>
            </a:r>
          </a:p>
          <a:p>
            <a:pPr algn="r" rtl="1"/>
            <a:r>
              <a:rPr lang="fa-IR" sz="2000" dirty="0"/>
              <a:t>منبع پيام از طريق به رمز درآوردن يك فكر يا انديشه بوجود مي آيد. پيام يك محصول </a:t>
            </a:r>
            <a:r>
              <a:rPr lang="fa-IR" sz="2000" dirty="0" smtClean="0"/>
              <a:t>فيزيكي و </a:t>
            </a:r>
            <a:r>
              <a:rPr lang="fa-IR" sz="2000" dirty="0"/>
              <a:t>واقعي است كه در سايه به رمز درآمدن منبع پيام بوجود مي آيد. پيام مانند حرف زدن، </a:t>
            </a:r>
            <a:r>
              <a:rPr lang="fa-IR" sz="2000" dirty="0" smtClean="0"/>
              <a:t>نوشتن.</a:t>
            </a:r>
          </a:p>
          <a:p>
            <a:pPr algn="r" rtl="1"/>
            <a:r>
              <a:rPr lang="fa-IR" sz="2000" dirty="0" smtClean="0"/>
              <a:t>كانال </a:t>
            </a:r>
            <a:r>
              <a:rPr lang="fa-IR" sz="2000" dirty="0"/>
              <a:t>وسيله اي است كه پيام از آن عبور </a:t>
            </a:r>
            <a:r>
              <a:rPr lang="fa-IR" sz="2000" dirty="0" smtClean="0"/>
              <a:t>مي كند </a:t>
            </a:r>
            <a:r>
              <a:rPr lang="fa-IR" sz="2000" dirty="0"/>
              <a:t>و بايد رسمي بودن يا غير رسمي بودن آن را تعيين كنيم. </a:t>
            </a:r>
            <a:endParaRPr lang="en-US" sz="2000" dirty="0"/>
          </a:p>
          <a:p>
            <a:pPr algn="r" rtl="1"/>
            <a:r>
              <a:rPr lang="fa-IR" sz="2000" dirty="0"/>
              <a:t>سازمان </a:t>
            </a:r>
            <a:r>
              <a:rPr lang="fa-IR" sz="2000" dirty="0" smtClean="0"/>
              <a:t>كانال هاي </a:t>
            </a:r>
            <a:r>
              <a:rPr lang="fa-IR" sz="2000" dirty="0"/>
              <a:t>رسمي را تعيين ميكند (زنجيره ارتباطات و سلسله مراتب اداري) پيامهاي شخصي يا اجتماعي از </a:t>
            </a:r>
            <a:r>
              <a:rPr lang="fa-IR" sz="2000" dirty="0" smtClean="0"/>
              <a:t>كانال هاي </a:t>
            </a:r>
            <a:r>
              <a:rPr lang="fa-IR" sz="2000" dirty="0"/>
              <a:t>غيررسمي </a:t>
            </a:r>
            <a:r>
              <a:rPr lang="fa-IR" sz="2000" dirty="0" smtClean="0"/>
              <a:t>مي گذرد بايد پيام تبدیل به شكل </a:t>
            </a:r>
            <a:r>
              <a:rPr lang="fa-IR" sz="2000" dirty="0"/>
              <a:t>قابل فهم براي گيرنده شود و بعد به گيرنده انتقال </a:t>
            </a:r>
            <a:r>
              <a:rPr lang="fa-IR" sz="2000" dirty="0" smtClean="0"/>
              <a:t>يابد. بازخور </a:t>
            </a:r>
            <a:r>
              <a:rPr lang="fa-IR" sz="2000" dirty="0"/>
              <a:t>يعني كنترل ميزان موفقيت در ارسال پيام (آيا درك شده است يا خير)</a:t>
            </a:r>
            <a:endParaRPr lang="en-US" sz="2000" dirty="0"/>
          </a:p>
          <a:p>
            <a:pPr algn="r" rtl="1"/>
            <a:endParaRPr lang="fa-IR" sz="2000" dirty="0" smtClean="0"/>
          </a:p>
          <a:p>
            <a:pPr algn="r" rtl="1"/>
            <a:endParaRPr lang="fa-IR" altLang="fa-IR" sz="2000" dirty="0"/>
          </a:p>
        </p:txBody>
      </p:sp>
    </p:spTree>
    <p:extLst>
      <p:ext uri="{BB962C8B-B14F-4D97-AF65-F5344CB8AC3E}">
        <p14:creationId xmlns:p14="http://schemas.microsoft.com/office/powerpoint/2010/main" val="427793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4225" y="152400"/>
            <a:ext cx="8229600" cy="487362"/>
          </a:xfrm>
        </p:spPr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sz="4000" dirty="0" smtClean="0">
                <a:cs typeface="+mn-cs"/>
              </a:rPr>
              <a:t>مسیر ارتباطات</a:t>
            </a:r>
            <a:endParaRPr lang="en-US" sz="4000" dirty="0"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0101" y="762000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BA07EA4C-2EE6-4610-B2CF-8718749F0897}" type="slidenum">
              <a:rPr lang="en-US" altLang="fa-IR"/>
              <a:pPr/>
              <a:t>6</a:t>
            </a:fld>
            <a:endParaRPr lang="en-US" altLang="fa-IR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99343885"/>
              </p:ext>
            </p:extLst>
          </p:nvPr>
        </p:nvGraphicFramePr>
        <p:xfrm>
          <a:off x="1371600" y="140980"/>
          <a:ext cx="7275513" cy="2678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08787780"/>
              </p:ext>
            </p:extLst>
          </p:nvPr>
        </p:nvGraphicFramePr>
        <p:xfrm>
          <a:off x="457200" y="2344737"/>
          <a:ext cx="8458200" cy="442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2" grpId="0">
        <p:bldAsOne/>
      </p:bldGraphic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3693" y="-27296"/>
            <a:ext cx="8229600" cy="1143000"/>
          </a:xfrm>
        </p:spPr>
        <p:txBody>
          <a:bodyPr/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000" dirty="0" smtClean="0">
                <a:cs typeface="+mn-cs"/>
              </a:rPr>
              <a:t>راههاي </a:t>
            </a:r>
            <a:r>
              <a:rPr lang="fa-IR" sz="4000" dirty="0">
                <a:cs typeface="+mn-cs"/>
              </a:rPr>
              <a:t>شناخته شده در ايجاد ارتباط </a:t>
            </a:r>
            <a:endParaRPr lang="en-US" dirty="0"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9200" y="914400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59C9F0D7-AA17-4112-96C8-088FFEE1AD6A}" type="slidenum">
              <a:rPr lang="en-US" altLang="fa-IR"/>
              <a:pPr/>
              <a:t>7</a:t>
            </a:fld>
            <a:endParaRPr lang="en-US" altLang="fa-IR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40210088"/>
              </p:ext>
            </p:extLst>
          </p:nvPr>
        </p:nvGraphicFramePr>
        <p:xfrm>
          <a:off x="304801" y="1171432"/>
          <a:ext cx="8709024" cy="5237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762000"/>
          </a:xfrm>
        </p:spPr>
        <p:txBody>
          <a:bodyPr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000" dirty="0" smtClean="0">
                <a:cs typeface="+mn-cs"/>
              </a:rPr>
              <a:t>شبکه های ارتباطی</a:t>
            </a:r>
            <a:endParaRPr lang="en-US" sz="4000" dirty="0"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9200" y="685800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F6D0892C-922B-4509-8EF3-FF16B98C131B}" type="slidenum">
              <a:rPr lang="en-US" altLang="fa-IR"/>
              <a:pPr/>
              <a:t>8</a:t>
            </a:fld>
            <a:endParaRPr lang="en-US" altLang="fa-I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1" t="38139" r="75081" b="37341"/>
          <a:stretch/>
        </p:blipFill>
        <p:spPr>
          <a:xfrm>
            <a:off x="2895600" y="3363780"/>
            <a:ext cx="2898229" cy="21769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7512" b="63020"/>
          <a:stretch/>
        </p:blipFill>
        <p:spPr>
          <a:xfrm>
            <a:off x="7961" y="3135374"/>
            <a:ext cx="2565261" cy="24053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9623" t="66639" r="-530"/>
          <a:stretch/>
        </p:blipFill>
        <p:spPr>
          <a:xfrm>
            <a:off x="6180161" y="3245422"/>
            <a:ext cx="2667000" cy="22953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0" name="Group 9"/>
          <p:cNvGrpSpPr/>
          <p:nvPr/>
        </p:nvGrpSpPr>
        <p:grpSpPr>
          <a:xfrm>
            <a:off x="358372" y="1005839"/>
            <a:ext cx="8480827" cy="2099373"/>
            <a:chOff x="533400" y="1828800"/>
            <a:chExt cx="8305800" cy="1519605"/>
          </a:xfrm>
        </p:grpSpPr>
        <p:grpSp>
          <p:nvGrpSpPr>
            <p:cNvPr id="11" name="Group 10"/>
            <p:cNvGrpSpPr/>
            <p:nvPr/>
          </p:nvGrpSpPr>
          <p:grpSpPr>
            <a:xfrm>
              <a:off x="533400" y="1828800"/>
              <a:ext cx="8305800" cy="1371600"/>
              <a:chOff x="533400" y="1828800"/>
              <a:chExt cx="8305800" cy="137160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533400" y="1828800"/>
                <a:ext cx="8305800" cy="0"/>
              </a:xfrm>
              <a:prstGeom prst="line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8839200" y="1828800"/>
                <a:ext cx="0" cy="13716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33400" y="1828800"/>
                <a:ext cx="0" cy="1371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>
                <a:off x="533400" y="3200400"/>
                <a:ext cx="8305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665897" y="2024966"/>
              <a:ext cx="80772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5pPr>
              <a:lvl6pPr marL="25146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6pPr>
              <a:lvl7pPr marL="29718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7pPr>
              <a:lvl8pPr marL="34290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8pPr>
              <a:lvl9pPr marL="3886200" indent="-228600" algn="l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  <a:cs typeface="B Nazanin" panose="00000400000000000000" pitchFamily="2" charset="-78"/>
                </a:defRPr>
              </a:lvl9pPr>
            </a:lstStyle>
            <a:p>
              <a:pPr algn="r"/>
              <a:r>
                <a:rPr lang="fa-IR" sz="2000" dirty="0"/>
                <a:t>گروه هاي چند نفره باعث ايجاد كانالهاي ارتباطي با مسير بحراني مي شوند.</a:t>
              </a:r>
            </a:p>
            <a:p>
              <a:pPr algn="r"/>
              <a:r>
                <a:rPr lang="fa-IR" sz="2000" dirty="0"/>
                <a:t>بیشتر تحقیقاتی که درباره ی ارتباطات شبکه های رسمی و کوچک انجام گرفته در مورد گروه هایی انجام شده که در آزمایشگاه ها تشکیل شده اند</a:t>
              </a:r>
            </a:p>
            <a:p>
              <a:pPr algn="r"/>
              <a:r>
                <a:rPr lang="fa-IR" sz="2000" dirty="0"/>
                <a:t>این شبکه های ارتباطی عبارتند از : زنجیره ای، چرخی و فراگیر (همه ی کانال ها)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762000"/>
          </a:xfrm>
        </p:spPr>
        <p:txBody>
          <a:bodyPr>
            <a:normAutofit/>
          </a:bodyPr>
          <a:lstStyle/>
          <a:p>
            <a:pPr algn="r" rtl="1" fontAlgn="auto">
              <a:spcAft>
                <a:spcPts val="0"/>
              </a:spcAft>
              <a:defRPr/>
            </a:pPr>
            <a:r>
              <a:rPr lang="fa-IR" sz="4000" dirty="0" smtClean="0">
                <a:cs typeface="+mn-cs"/>
              </a:rPr>
              <a:t>شبکه های ارتباطی</a:t>
            </a:r>
            <a:endParaRPr lang="en-US" sz="4000" dirty="0"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9200" y="685800"/>
            <a:ext cx="4114800" cy="4603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B Nazanin" panose="00000400000000000000" pitchFamily="2" charset="-78"/>
              </a:defRPr>
            </a:lvl9pPr>
          </a:lstStyle>
          <a:p>
            <a:fld id="{F6D0892C-922B-4509-8EF3-FF16B98C131B}" type="slidenum">
              <a:rPr lang="en-US" altLang="fa-IR"/>
              <a:pPr/>
              <a:t>9</a:t>
            </a:fld>
            <a:endParaRPr lang="en-US" altLang="fa-IR"/>
          </a:p>
        </p:txBody>
      </p:sp>
      <p:grpSp>
        <p:nvGrpSpPr>
          <p:cNvPr id="6" name="Group 5"/>
          <p:cNvGrpSpPr/>
          <p:nvPr/>
        </p:nvGrpSpPr>
        <p:grpSpPr>
          <a:xfrm>
            <a:off x="471287" y="1008170"/>
            <a:ext cx="8493526" cy="1894900"/>
            <a:chOff x="471287" y="1008170"/>
            <a:chExt cx="8493526" cy="1894900"/>
          </a:xfrm>
        </p:grpSpPr>
        <p:sp>
          <p:nvSpPr>
            <p:cNvPr id="2" name="Rectangle 1"/>
            <p:cNvSpPr/>
            <p:nvPr/>
          </p:nvSpPr>
          <p:spPr>
            <a:xfrm>
              <a:off x="471287" y="1148794"/>
              <a:ext cx="8367913" cy="1508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Low" rtl="1">
                <a:spcAft>
                  <a:spcPts val="0"/>
                </a:spcAft>
                <a:tabLst>
                  <a:tab pos="457200" algn="l"/>
                </a:tabLst>
              </a:pPr>
              <a:r>
                <a:rPr lang="fa-IR" sz="24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زنجيره اي </a:t>
              </a:r>
              <a:r>
                <a:rPr lang="fa-IR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: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يك زنجيره فرماندهي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رسمي وجود دارد.</a:t>
              </a:r>
              <a:endPara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lvl="0" algn="justLow" rtl="1">
                <a:spcAft>
                  <a:spcPts val="0"/>
                </a:spcAft>
                <a:tabLst>
                  <a:tab pos="457200" algn="l"/>
                </a:tabLst>
              </a:pPr>
              <a:r>
                <a:rPr lang="fa-IR" sz="24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چرخي :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رهبر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كانون و مرکز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ارتباطات است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، این شبکه موجب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ظهور رهبر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مي گردد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.</a:t>
              </a:r>
              <a:endPara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lvl="0" algn="justLow" rtl="1">
                <a:spcAft>
                  <a:spcPts val="0"/>
                </a:spcAft>
                <a:tabLst>
                  <a:tab pos="457200" algn="l"/>
                </a:tabLst>
              </a:pPr>
              <a:r>
                <a:rPr lang="fa-IR" sz="24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فراگير </a:t>
              </a:r>
              <a:r>
                <a:rPr lang="fa-IR" sz="2400" b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(همه کارنال ها):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اعضاء همه درگير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هستند و به صورت آزادانه با یکدیگر ارتباط برقرار می کنند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(گروههاي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ضربتی،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گروههاي خاص)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83986" y="1008170"/>
              <a:ext cx="8480827" cy="1894900"/>
              <a:chOff x="533400" y="1828800"/>
              <a:chExt cx="8305800" cy="13716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533400" y="1828800"/>
                <a:ext cx="8305800" cy="1371600"/>
                <a:chOff x="533400" y="1828800"/>
                <a:chExt cx="8305800" cy="137160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 flipH="1">
                  <a:off x="533400" y="1828800"/>
                  <a:ext cx="8305800" cy="0"/>
                </a:xfrm>
                <a:prstGeom prst="line">
                  <a:avLst/>
                </a:prstGeom>
                <a:ln w="190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8839200" y="1828800"/>
                  <a:ext cx="0" cy="13716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533400" y="1828800"/>
                  <a:ext cx="0" cy="13716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533400" y="3200400"/>
                  <a:ext cx="8305800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Rectangle 6"/>
              <p:cNvSpPr>
                <a:spLocks noChangeArrowheads="1"/>
              </p:cNvSpPr>
              <p:nvPr/>
            </p:nvSpPr>
            <p:spPr bwMode="auto">
              <a:xfrm>
                <a:off x="665897" y="2024966"/>
                <a:ext cx="8077200" cy="2896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  <a:cs typeface="B Nazanin" panose="00000400000000000000" pitchFamily="2" charset="-7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  <a:cs typeface="B Nazanin" panose="00000400000000000000" pitchFamily="2" charset="-7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  <a:cs typeface="B Nazanin" panose="00000400000000000000" pitchFamily="2" charset="-7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  <a:cs typeface="B Nazanin" panose="00000400000000000000" pitchFamily="2" charset="-7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  <a:cs typeface="B Nazanin" panose="00000400000000000000" pitchFamily="2" charset="-78"/>
                  </a:defRPr>
                </a:lvl5pPr>
                <a:lvl6pPr marL="2514600" indent="-228600" algn="l" rtl="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  <a:cs typeface="B Nazanin" panose="00000400000000000000" pitchFamily="2" charset="-78"/>
                  </a:defRPr>
                </a:lvl6pPr>
                <a:lvl7pPr marL="2971800" indent="-228600" algn="l" rtl="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  <a:cs typeface="B Nazanin" panose="00000400000000000000" pitchFamily="2" charset="-78"/>
                  </a:defRPr>
                </a:lvl7pPr>
                <a:lvl8pPr marL="3429000" indent="-228600" algn="l" rtl="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  <a:cs typeface="B Nazanin" panose="00000400000000000000" pitchFamily="2" charset="-78"/>
                  </a:defRPr>
                </a:lvl8pPr>
                <a:lvl9pPr marL="3886200" indent="-228600" algn="l" rtl="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  <a:cs typeface="B Nazanin" panose="00000400000000000000" pitchFamily="2" charset="-78"/>
                  </a:defRPr>
                </a:lvl9pPr>
              </a:lstStyle>
              <a:p>
                <a:pPr algn="r"/>
                <a:endParaRPr lang="fa-IR" sz="2000" dirty="0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471287" y="3708453"/>
            <a:ext cx="8493526" cy="2756725"/>
            <a:chOff x="471287" y="1008170"/>
            <a:chExt cx="8493526" cy="2756725"/>
          </a:xfrm>
        </p:grpSpPr>
        <p:sp>
          <p:nvSpPr>
            <p:cNvPr id="25" name="Rectangle 24"/>
            <p:cNvSpPr/>
            <p:nvPr/>
          </p:nvSpPr>
          <p:spPr>
            <a:xfrm>
              <a:off x="471287" y="1148794"/>
              <a:ext cx="8367913" cy="26161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Low" rtl="1">
                <a:spcAft>
                  <a:spcPts val="0"/>
                </a:spcAft>
                <a:tabLst>
                  <a:tab pos="457200" algn="l"/>
                </a:tabLst>
              </a:pP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اثربخشی هر شبکه کاری یا ارتباطی به هدف گروه بستگی دارد.</a:t>
              </a:r>
            </a:p>
            <a:p>
              <a:pPr lvl="0" algn="justLow" rtl="1">
                <a:spcAft>
                  <a:spcPts val="0"/>
                </a:spcAft>
                <a:tabLst>
                  <a:tab pos="457200" algn="l"/>
                </a:tabLst>
              </a:pP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اگر مسئله سرعت مطرح باشد شبکه چرخی یا شبکه همه کانال ها مناسب تر است.</a:t>
              </a:r>
            </a:p>
            <a:p>
              <a:pPr algn="justLow" rtl="1">
                <a:spcAft>
                  <a:spcPts val="0"/>
                </a:spcAft>
                <a:tabLst>
                  <a:tab pos="457200" algn="l"/>
                </a:tabLst>
              </a:pP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اگر مسئله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صحت و درستی پیام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مطرح باشد شبکه چرخی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یا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شبکه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زنجیره ای مناسب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تر است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</a:p>
            <a:p>
              <a:pPr lvl="0" algn="justLow" rtl="1">
                <a:spcAft>
                  <a:spcPts val="0"/>
                </a:spcAft>
                <a:tabLst>
                  <a:tab pos="457200" algn="l"/>
                </a:tabLst>
              </a:pP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اگر مسئله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رضایت شغلی اهمیت دارد شبکه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همه کانال 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ها بهترین و شبکه چرخی بدترین </a:t>
              </a:r>
              <a:r>
                <a:rPr lang="fa-IR" sz="20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است</a:t>
              </a: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</a:p>
            <a:p>
              <a:pPr lvl="0" algn="justLow" rtl="1">
                <a:spcAft>
                  <a:spcPts val="0"/>
                </a:spcAft>
                <a:tabLst>
                  <a:tab pos="457200" algn="l"/>
                </a:tabLst>
              </a:pPr>
              <a:r>
                <a:rPr lang="fa-IR" sz="20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درنتیجه هیچ شبکه ارتباطی برای همه موارد نمی تواند مناسب باشد.</a:t>
              </a:r>
              <a:endParaRPr lang="fa-IR" sz="20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justLow" rtl="1">
                <a:spcAft>
                  <a:spcPts val="0"/>
                </a:spcAft>
                <a:tabLst>
                  <a:tab pos="457200" algn="l"/>
                </a:tabLst>
              </a:pPr>
              <a:endParaRPr lang="fa-IR" sz="20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lvl="0" algn="justLow" rtl="1">
                <a:spcAft>
                  <a:spcPts val="0"/>
                </a:spcAft>
                <a:tabLst>
                  <a:tab pos="457200" algn="l"/>
                </a:tabLst>
              </a:pPr>
              <a:endParaRPr lang="fa-IR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lvl="0" algn="justLow" rtl="1">
                <a:spcAft>
                  <a:spcPts val="0"/>
                </a:spcAft>
                <a:tabLst>
                  <a:tab pos="457200" algn="l"/>
                </a:tabLst>
              </a:pPr>
              <a:r>
                <a:rPr lang="fa-IR" sz="24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483986" y="1008170"/>
              <a:ext cx="8480827" cy="1894900"/>
              <a:chOff x="533400" y="1828800"/>
              <a:chExt cx="8305800" cy="1371600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flipH="1">
                <a:off x="533400" y="1828800"/>
                <a:ext cx="8305800" cy="0"/>
              </a:xfrm>
              <a:prstGeom prst="line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8839200" y="1828800"/>
                <a:ext cx="0" cy="13716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33400" y="1828800"/>
                <a:ext cx="0" cy="1371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533400" y="3200400"/>
                <a:ext cx="8305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72973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2">
      <a:majorFont>
        <a:latin typeface="Lucida Sans Unicode"/>
        <a:ea typeface=""/>
        <a:cs typeface="B Nasim"/>
      </a:majorFont>
      <a:minorFont>
        <a:latin typeface="Lucida Sans Unicode"/>
        <a:ea typeface=""/>
        <a:cs typeface="B Nazani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1283</TotalTime>
  <Words>1716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B Nasim</vt:lpstr>
      <vt:lpstr>B Nazanin</vt:lpstr>
      <vt:lpstr>B Titr</vt:lpstr>
      <vt:lpstr>Calibri</vt:lpstr>
      <vt:lpstr>Lucida Sans Unicode</vt:lpstr>
      <vt:lpstr>Tahoma</vt:lpstr>
      <vt:lpstr>Times New Roman</vt:lpstr>
      <vt:lpstr>Verdana</vt:lpstr>
      <vt:lpstr>Wingdings 2</vt:lpstr>
      <vt:lpstr>Wingdings 3</vt:lpstr>
      <vt:lpstr>Concourse</vt:lpstr>
      <vt:lpstr>بنام خداوند بخشنده و مهربان</vt:lpstr>
      <vt:lpstr>PowerPoint Presentation</vt:lpstr>
      <vt:lpstr>مقدمه</vt:lpstr>
      <vt:lpstr>نقش ارتباطات</vt:lpstr>
      <vt:lpstr>فرایند ارتباطات</vt:lpstr>
      <vt:lpstr>مسیر ارتباطات</vt:lpstr>
      <vt:lpstr>راههاي شناخته شده در ايجاد ارتباط </vt:lpstr>
      <vt:lpstr>شبکه های ارتباطی</vt:lpstr>
      <vt:lpstr>شبکه های ارتباطی</vt:lpstr>
      <vt:lpstr>شبکه های ارتباطی </vt:lpstr>
      <vt:lpstr>موانعي كه بر سر راه ارتباطات اثر بخش قرا ردارد</vt:lpstr>
      <vt:lpstr>موانعي كه بر سر راه ارتباطات اثر بخش قرار دارد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arezo</dc:creator>
  <cp:lastModifiedBy>Shiva</cp:lastModifiedBy>
  <cp:revision>183</cp:revision>
  <dcterms:created xsi:type="dcterms:W3CDTF">2006-08-16T00:00:00Z</dcterms:created>
  <dcterms:modified xsi:type="dcterms:W3CDTF">2023-03-11T12:04:22Z</dcterms:modified>
</cp:coreProperties>
</file>