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10.xml" ContentType="application/vnd.openxmlformats-officedocument.drawingml.diagramStyle+xml"/>
  <Override PartName="/ppt/diagrams/quickStyle22.xml" ContentType="application/vnd.openxmlformats-officedocument.drawingml.diagramStyle+xml"/>
  <Override PartName="/ppt/diagrams/quickStyle30.xml" ContentType="application/vnd.openxmlformats-officedocument.drawingml.diagramStyle+xml"/>
  <Override PartName="/ppt/diagrams/quickStyle40.xml" ContentType="application/vnd.openxmlformats-officedocument.drawingml.diagramStyle+xml"/>
  <Override PartName="/ppt/diagrams/quickStyle50.xml" ContentType="application/vnd.openxmlformats-officedocument.drawingml.diagramStyle+xml"/>
  <Override PartName="/ppt/diagrams/quickStyle60.xml" ContentType="application/vnd.openxmlformats-officedocument.drawingml.diagramStyle+xml"/>
  <Override PartName="/ppt/diagrams/quickStyle70.xml" ContentType="application/vnd.openxmlformats-officedocument.drawingml.diagramStyle+xml"/>
  <Override PartName="/ppt/diagrams/quickStyle80.xml" ContentType="application/vnd.openxmlformats-officedocument.drawingml.diagramStyle+xml"/>
  <Override PartName="/ppt/diagrams/quickStyle90.xml" ContentType="application/vnd.openxmlformats-officedocument.drawingml.diagramStyle+xml"/>
  <Override PartName="/ppt/diagrams/quickStyle100.xml" ContentType="application/vnd.openxmlformats-officedocument.drawingml.diagramStyle+xml"/>
  <Override PartName="/ppt/diagrams/quickStyle111.xml" ContentType="application/vnd.openxmlformats-officedocument.drawingml.diagramStyle+xml"/>
  <Override PartName="/ppt/diagrams/quickStyle120.xml" ContentType="application/vnd.openxmlformats-officedocument.drawingml.diagramStyle+xml"/>
  <Override PartName="/ppt/diagrams/quickStyle130.xml" ContentType="application/vnd.openxmlformats-officedocument.drawingml.diagramStyle+xml"/>
  <Override PartName="/ppt/diagrams/quickStyle140.xml" ContentType="application/vnd.openxmlformats-officedocument.drawingml.diagramStyle+xml"/>
  <Override PartName="/ppt/diagrams/quickStyle150.xml" ContentType="application/vnd.openxmlformats-officedocument.drawingml.diagramStyle+xml"/>
  <Override PartName="/ppt/diagrams/quickStyle160.xml" ContentType="application/vnd.openxmlformats-officedocument.drawingml.diagramStyle+xml"/>
  <Override PartName="/ppt/diagrams/quickStyle170.xml" ContentType="application/vnd.openxmlformats-officedocument.drawingml.diagramStyle+xml"/>
  <Override PartName="/ppt/diagrams/quickStyle180.xml" ContentType="application/vnd.openxmlformats-officedocument.drawingml.diagramStyle+xml"/>
  <Override PartName="/ppt/diagrams/quickStyle190.xml" ContentType="application/vnd.openxmlformats-officedocument.drawingml.diagramStyle+xml"/>
  <Override PartName="/ppt/diagrams/quickStyle200.xml" ContentType="application/vnd.openxmlformats-officedocument.drawingml.diagramStyle+xml"/>
  <Override PartName="/ppt/diagrams/quickStyle2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138"/>
  </p:notesMasterIdLst>
  <p:sldIdLst>
    <p:sldId id="269" r:id="rId2"/>
    <p:sldId id="27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7" r:id="rId68"/>
    <p:sldId id="338" r:id="rId69"/>
    <p:sldId id="339" r:id="rId70"/>
    <p:sldId id="341" r:id="rId71"/>
    <p:sldId id="342" r:id="rId72"/>
    <p:sldId id="343" r:id="rId73"/>
    <p:sldId id="344" r:id="rId74"/>
    <p:sldId id="345" r:id="rId75"/>
    <p:sldId id="346" r:id="rId76"/>
    <p:sldId id="347" r:id="rId77"/>
    <p:sldId id="348" r:id="rId78"/>
    <p:sldId id="349" r:id="rId79"/>
    <p:sldId id="350" r:id="rId80"/>
    <p:sldId id="351" r:id="rId81"/>
    <p:sldId id="352" r:id="rId82"/>
    <p:sldId id="353" r:id="rId83"/>
    <p:sldId id="354" r:id="rId84"/>
    <p:sldId id="355" r:id="rId85"/>
    <p:sldId id="356" r:id="rId86"/>
    <p:sldId id="357" r:id="rId87"/>
    <p:sldId id="358" r:id="rId88"/>
    <p:sldId id="359" r:id="rId89"/>
    <p:sldId id="360" r:id="rId90"/>
    <p:sldId id="361" r:id="rId91"/>
    <p:sldId id="362" r:id="rId92"/>
    <p:sldId id="363" r:id="rId93"/>
    <p:sldId id="364" r:id="rId94"/>
    <p:sldId id="365" r:id="rId95"/>
    <p:sldId id="366" r:id="rId96"/>
    <p:sldId id="367" r:id="rId97"/>
    <p:sldId id="368" r:id="rId98"/>
    <p:sldId id="369" r:id="rId99"/>
    <p:sldId id="370" r:id="rId100"/>
    <p:sldId id="371" r:id="rId101"/>
    <p:sldId id="372" r:id="rId102"/>
    <p:sldId id="373" r:id="rId103"/>
    <p:sldId id="374" r:id="rId104"/>
    <p:sldId id="375" r:id="rId105"/>
    <p:sldId id="376" r:id="rId106"/>
    <p:sldId id="377" r:id="rId107"/>
    <p:sldId id="378" r:id="rId108"/>
    <p:sldId id="379" r:id="rId109"/>
    <p:sldId id="380" r:id="rId110"/>
    <p:sldId id="381" r:id="rId111"/>
    <p:sldId id="382" r:id="rId112"/>
    <p:sldId id="383" r:id="rId113"/>
    <p:sldId id="384" r:id="rId114"/>
    <p:sldId id="385" r:id="rId115"/>
    <p:sldId id="386" r:id="rId116"/>
    <p:sldId id="387" r:id="rId117"/>
    <p:sldId id="388" r:id="rId118"/>
    <p:sldId id="389" r:id="rId119"/>
    <p:sldId id="390" r:id="rId120"/>
    <p:sldId id="391" r:id="rId121"/>
    <p:sldId id="392" r:id="rId122"/>
    <p:sldId id="393" r:id="rId123"/>
    <p:sldId id="394" r:id="rId124"/>
    <p:sldId id="395" r:id="rId125"/>
    <p:sldId id="396" r:id="rId126"/>
    <p:sldId id="397" r:id="rId127"/>
    <p:sldId id="398" r:id="rId128"/>
    <p:sldId id="399" r:id="rId129"/>
    <p:sldId id="400" r:id="rId130"/>
    <p:sldId id="401" r:id="rId131"/>
    <p:sldId id="402" r:id="rId132"/>
    <p:sldId id="403" r:id="rId133"/>
    <p:sldId id="404" r:id="rId134"/>
    <p:sldId id="405" r:id="rId135"/>
    <p:sldId id="406" r:id="rId136"/>
    <p:sldId id="407" r:id="rId1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7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95F346-557D-423D-930B-BBD8FD15AD04}" type="doc">
      <dgm:prSet loTypeId="urn:microsoft.com/office/officeart/2005/8/layout/orgChart1" loCatId="hierarchy" qsTypeId="urn:microsoft.com/office/officeart/2005/8/quickstyle/3d7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C8B724D-1A01-420B-91FB-8DD5E16E74C3}">
      <dgm:prSet phldrT="[Text]" custT="1"/>
      <dgm:spPr/>
      <dgm:t>
        <a:bodyPr/>
        <a:lstStyle/>
        <a:p>
          <a:pPr rtl="1"/>
          <a:r>
            <a:rPr lang="fa-IR" sz="1800">
              <a:cs typeface="B Homa" pitchFamily="2" charset="-78"/>
            </a:rPr>
            <a:t>طبقه بندی مؤسسات از لحاظ مالکیت:</a:t>
          </a:r>
          <a:endParaRPr lang="en-US" sz="1800" dirty="0">
            <a:cs typeface="B Homa" pitchFamily="2" charset="-78"/>
          </a:endParaRPr>
        </a:p>
      </dgm:t>
    </dgm:pt>
    <dgm:pt modelId="{2EAB9B3B-85D6-41C3-BAD2-6AF1858EA52C}" type="parTrans" cxnId="{E854309A-558B-41C0-A3CE-845B64B9AF24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A95DD843-1522-4F1E-BBD1-D98BD7397394}" type="sibTrans" cxnId="{E854309A-558B-41C0-A3CE-845B64B9AF24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73A63934-0C60-44F6-B6C4-602B9CE457C2}">
      <dgm:prSet phldrT="[Text]" custT="1"/>
      <dgm:spPr/>
      <dgm:t>
        <a:bodyPr/>
        <a:lstStyle/>
        <a:p>
          <a:r>
            <a:rPr lang="fa-IR" sz="3200" dirty="0">
              <a:cs typeface="B Homa" pitchFamily="2" charset="-78"/>
            </a:rPr>
            <a:t>تعاونی</a:t>
          </a:r>
          <a:endParaRPr lang="en-US" sz="3200" dirty="0">
            <a:cs typeface="B Homa" pitchFamily="2" charset="-78"/>
          </a:endParaRPr>
        </a:p>
      </dgm:t>
    </dgm:pt>
    <dgm:pt modelId="{7E631196-2E2A-49B1-B96D-AA90BA9A5AD6}" type="parTrans" cxnId="{D539F946-C93D-4FC4-A30A-71E4D9EE6EE8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270FB573-9230-4A97-8395-FCBC7EB96146}" type="sibTrans" cxnId="{D539F946-C93D-4FC4-A30A-71E4D9EE6EE8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C97F594C-1B4E-424A-8037-2FA9AD48DDA4}">
      <dgm:prSet phldrT="[Text]" custT="1"/>
      <dgm:spPr/>
      <dgm:t>
        <a:bodyPr/>
        <a:lstStyle/>
        <a:p>
          <a:r>
            <a:rPr lang="fa-IR" sz="3200">
              <a:cs typeface="B Homa" pitchFamily="2" charset="-78"/>
            </a:rPr>
            <a:t>خصوصی</a:t>
          </a:r>
          <a:endParaRPr lang="en-US" sz="3200" dirty="0">
            <a:cs typeface="B Homa" pitchFamily="2" charset="-78"/>
          </a:endParaRPr>
        </a:p>
      </dgm:t>
    </dgm:pt>
    <dgm:pt modelId="{E9D4E51F-5C43-432E-84F3-9DA6CB4025B3}" type="parTrans" cxnId="{57D3F78D-E0E9-424C-B471-00508D31A9C1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EDF3F495-2FEF-46AF-915C-7441B3FDC97C}" type="sibTrans" cxnId="{57D3F78D-E0E9-424C-B471-00508D31A9C1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911B90A2-D745-466C-A50F-984CEEB6887E}">
      <dgm:prSet phldrT="[Text]" custT="1"/>
      <dgm:spPr/>
      <dgm:t>
        <a:bodyPr/>
        <a:lstStyle/>
        <a:p>
          <a:r>
            <a:rPr lang="fa-IR" sz="3200" dirty="0">
              <a:cs typeface="B Homa" pitchFamily="2" charset="-78"/>
            </a:rPr>
            <a:t>عمومی</a:t>
          </a:r>
          <a:endParaRPr lang="en-US" sz="3200" dirty="0">
            <a:cs typeface="B Homa" pitchFamily="2" charset="-78"/>
          </a:endParaRPr>
        </a:p>
      </dgm:t>
    </dgm:pt>
    <dgm:pt modelId="{62747333-2C14-4D14-A234-2CBC2F9FEE50}" type="parTrans" cxnId="{FDB9ECFB-1C65-4813-9FBE-9C375210E845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E58F311E-C5DE-422A-9F46-7DC2C9DF823B}" type="sibTrans" cxnId="{FDB9ECFB-1C65-4813-9FBE-9C375210E845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05BCF843-CF39-49AD-B5F1-FE781FCF93A9}" type="pres">
      <dgm:prSet presAssocID="{1995F346-557D-423D-930B-BBD8FD15AD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F867E8-E17F-402B-A7C7-58FD69263D3D}" type="pres">
      <dgm:prSet presAssocID="{6C8B724D-1A01-420B-91FB-8DD5E16E74C3}" presName="hierRoot1" presStyleCnt="0">
        <dgm:presLayoutVars>
          <dgm:hierBranch val="init"/>
        </dgm:presLayoutVars>
      </dgm:prSet>
      <dgm:spPr/>
    </dgm:pt>
    <dgm:pt modelId="{EA195D5E-6851-480C-90DB-60F19E7D3C9F}" type="pres">
      <dgm:prSet presAssocID="{6C8B724D-1A01-420B-91FB-8DD5E16E74C3}" presName="rootComposite1" presStyleCnt="0"/>
      <dgm:spPr/>
    </dgm:pt>
    <dgm:pt modelId="{0BE8C3CC-70A9-4EF6-BE4F-342A3AA6A08C}" type="pres">
      <dgm:prSet presAssocID="{6C8B724D-1A01-420B-91FB-8DD5E16E74C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F13702-1D7B-4B8B-B57E-9BD02E3A2C6F}" type="pres">
      <dgm:prSet presAssocID="{6C8B724D-1A01-420B-91FB-8DD5E16E74C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4A8AE8B-FC78-458F-8398-94E387CDC5DF}" type="pres">
      <dgm:prSet presAssocID="{6C8B724D-1A01-420B-91FB-8DD5E16E74C3}" presName="hierChild2" presStyleCnt="0"/>
      <dgm:spPr/>
    </dgm:pt>
    <dgm:pt modelId="{9E567561-0DFB-4309-86F2-D202AC93C54D}" type="pres">
      <dgm:prSet presAssocID="{7E631196-2E2A-49B1-B96D-AA90BA9A5AD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E308FED-94D6-42F1-A937-649BFCBB2969}" type="pres">
      <dgm:prSet presAssocID="{73A63934-0C60-44F6-B6C4-602B9CE457C2}" presName="hierRoot2" presStyleCnt="0">
        <dgm:presLayoutVars>
          <dgm:hierBranch val="init"/>
        </dgm:presLayoutVars>
      </dgm:prSet>
      <dgm:spPr/>
    </dgm:pt>
    <dgm:pt modelId="{45CEB012-FE95-4834-B67F-3BB98F311F6E}" type="pres">
      <dgm:prSet presAssocID="{73A63934-0C60-44F6-B6C4-602B9CE457C2}" presName="rootComposite" presStyleCnt="0"/>
      <dgm:spPr/>
    </dgm:pt>
    <dgm:pt modelId="{A9B2B765-209B-4D33-8CC9-33334C856439}" type="pres">
      <dgm:prSet presAssocID="{73A63934-0C60-44F6-B6C4-602B9CE457C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6435AD-5BC3-48A0-9295-CB53CFB837AF}" type="pres">
      <dgm:prSet presAssocID="{73A63934-0C60-44F6-B6C4-602B9CE457C2}" presName="rootConnector" presStyleLbl="node2" presStyleIdx="0" presStyleCnt="3"/>
      <dgm:spPr/>
      <dgm:t>
        <a:bodyPr/>
        <a:lstStyle/>
        <a:p>
          <a:endParaRPr lang="en-US"/>
        </a:p>
      </dgm:t>
    </dgm:pt>
    <dgm:pt modelId="{5773FB9A-A5C0-424E-A40D-6474A33ADA22}" type="pres">
      <dgm:prSet presAssocID="{73A63934-0C60-44F6-B6C4-602B9CE457C2}" presName="hierChild4" presStyleCnt="0"/>
      <dgm:spPr/>
    </dgm:pt>
    <dgm:pt modelId="{5870291B-1E19-4F8D-83BE-981B2ADCBB6F}" type="pres">
      <dgm:prSet presAssocID="{73A63934-0C60-44F6-B6C4-602B9CE457C2}" presName="hierChild5" presStyleCnt="0"/>
      <dgm:spPr/>
    </dgm:pt>
    <dgm:pt modelId="{5801B4AB-688A-4058-A852-D99B4E184D2C}" type="pres">
      <dgm:prSet presAssocID="{E9D4E51F-5C43-432E-84F3-9DA6CB4025B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449A5B0F-8332-454D-B0B3-33C82AEDD8E8}" type="pres">
      <dgm:prSet presAssocID="{C97F594C-1B4E-424A-8037-2FA9AD48DDA4}" presName="hierRoot2" presStyleCnt="0">
        <dgm:presLayoutVars>
          <dgm:hierBranch val="init"/>
        </dgm:presLayoutVars>
      </dgm:prSet>
      <dgm:spPr/>
    </dgm:pt>
    <dgm:pt modelId="{4B7EBAE0-3CBA-4526-9979-62E7C4E781B4}" type="pres">
      <dgm:prSet presAssocID="{C97F594C-1B4E-424A-8037-2FA9AD48DDA4}" presName="rootComposite" presStyleCnt="0"/>
      <dgm:spPr/>
    </dgm:pt>
    <dgm:pt modelId="{FA3B70D3-9FFA-4D82-BF97-72692036F197}" type="pres">
      <dgm:prSet presAssocID="{C97F594C-1B4E-424A-8037-2FA9AD48DDA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0F348-280B-4079-8CC1-FC4A9376CF6F}" type="pres">
      <dgm:prSet presAssocID="{C97F594C-1B4E-424A-8037-2FA9AD48DDA4}" presName="rootConnector" presStyleLbl="node2" presStyleIdx="1" presStyleCnt="3"/>
      <dgm:spPr/>
      <dgm:t>
        <a:bodyPr/>
        <a:lstStyle/>
        <a:p>
          <a:endParaRPr lang="en-US"/>
        </a:p>
      </dgm:t>
    </dgm:pt>
    <dgm:pt modelId="{B7DCE131-A24C-4520-BC75-0A4FC7B191DC}" type="pres">
      <dgm:prSet presAssocID="{C97F594C-1B4E-424A-8037-2FA9AD48DDA4}" presName="hierChild4" presStyleCnt="0"/>
      <dgm:spPr/>
    </dgm:pt>
    <dgm:pt modelId="{70C26B15-118E-4B54-B6DD-C72D2489FB17}" type="pres">
      <dgm:prSet presAssocID="{C97F594C-1B4E-424A-8037-2FA9AD48DDA4}" presName="hierChild5" presStyleCnt="0"/>
      <dgm:spPr/>
    </dgm:pt>
    <dgm:pt modelId="{5E3C05A1-FF45-4B34-BA01-F6D01ECB3CF6}" type="pres">
      <dgm:prSet presAssocID="{62747333-2C14-4D14-A234-2CBC2F9FEE5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6B655FC-CE92-4C66-AE66-E57B200CCBE1}" type="pres">
      <dgm:prSet presAssocID="{911B90A2-D745-466C-A50F-984CEEB6887E}" presName="hierRoot2" presStyleCnt="0">
        <dgm:presLayoutVars>
          <dgm:hierBranch val="init"/>
        </dgm:presLayoutVars>
      </dgm:prSet>
      <dgm:spPr/>
    </dgm:pt>
    <dgm:pt modelId="{DE01F7C5-220B-486F-AD53-C47C440C5C28}" type="pres">
      <dgm:prSet presAssocID="{911B90A2-D745-466C-A50F-984CEEB6887E}" presName="rootComposite" presStyleCnt="0"/>
      <dgm:spPr/>
    </dgm:pt>
    <dgm:pt modelId="{E782F84C-1108-4CE6-AF61-178B60E10356}" type="pres">
      <dgm:prSet presAssocID="{911B90A2-D745-466C-A50F-984CEEB6887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9B52DD-AD4F-4031-BE54-245E02579A0C}" type="pres">
      <dgm:prSet presAssocID="{911B90A2-D745-466C-A50F-984CEEB6887E}" presName="rootConnector" presStyleLbl="node2" presStyleIdx="2" presStyleCnt="3"/>
      <dgm:spPr/>
      <dgm:t>
        <a:bodyPr/>
        <a:lstStyle/>
        <a:p>
          <a:endParaRPr lang="en-US"/>
        </a:p>
      </dgm:t>
    </dgm:pt>
    <dgm:pt modelId="{26135257-D581-475F-B1F8-7C479B744FCD}" type="pres">
      <dgm:prSet presAssocID="{911B90A2-D745-466C-A50F-984CEEB6887E}" presName="hierChild4" presStyleCnt="0"/>
      <dgm:spPr/>
    </dgm:pt>
    <dgm:pt modelId="{A0CA6CDA-00EF-4B79-B02B-E154C7075CD2}" type="pres">
      <dgm:prSet presAssocID="{911B90A2-D745-466C-A50F-984CEEB6887E}" presName="hierChild5" presStyleCnt="0"/>
      <dgm:spPr/>
    </dgm:pt>
    <dgm:pt modelId="{CFB32579-3A98-47EF-B6B7-0C75448AB02A}" type="pres">
      <dgm:prSet presAssocID="{6C8B724D-1A01-420B-91FB-8DD5E16E74C3}" presName="hierChild3" presStyleCnt="0"/>
      <dgm:spPr/>
    </dgm:pt>
  </dgm:ptLst>
  <dgm:cxnLst>
    <dgm:cxn modelId="{11E5E4EF-A53E-4B83-906D-3E3B3D648C70}" type="presOf" srcId="{E9D4E51F-5C43-432E-84F3-9DA6CB4025B3}" destId="{5801B4AB-688A-4058-A852-D99B4E184D2C}" srcOrd="0" destOrd="0" presId="urn:microsoft.com/office/officeart/2005/8/layout/orgChart1"/>
    <dgm:cxn modelId="{36115E13-FB77-4764-9A9E-3382E0FDFCCA}" type="presOf" srcId="{62747333-2C14-4D14-A234-2CBC2F9FEE50}" destId="{5E3C05A1-FF45-4B34-BA01-F6D01ECB3CF6}" srcOrd="0" destOrd="0" presId="urn:microsoft.com/office/officeart/2005/8/layout/orgChart1"/>
    <dgm:cxn modelId="{13255FF8-54B7-4D30-8684-732FE2DF6536}" type="presOf" srcId="{1995F346-557D-423D-930B-BBD8FD15AD04}" destId="{05BCF843-CF39-49AD-B5F1-FE781FCF93A9}" srcOrd="0" destOrd="0" presId="urn:microsoft.com/office/officeart/2005/8/layout/orgChart1"/>
    <dgm:cxn modelId="{DD9C2BD5-1387-47DA-8033-19A594A16727}" type="presOf" srcId="{6C8B724D-1A01-420B-91FB-8DD5E16E74C3}" destId="{0BE8C3CC-70A9-4EF6-BE4F-342A3AA6A08C}" srcOrd="0" destOrd="0" presId="urn:microsoft.com/office/officeart/2005/8/layout/orgChart1"/>
    <dgm:cxn modelId="{14EB5757-9257-47A5-85CC-6817A5BFAB55}" type="presOf" srcId="{73A63934-0C60-44F6-B6C4-602B9CE457C2}" destId="{A9B2B765-209B-4D33-8CC9-33334C856439}" srcOrd="0" destOrd="0" presId="urn:microsoft.com/office/officeart/2005/8/layout/orgChart1"/>
    <dgm:cxn modelId="{D539F946-C93D-4FC4-A30A-71E4D9EE6EE8}" srcId="{6C8B724D-1A01-420B-91FB-8DD5E16E74C3}" destId="{73A63934-0C60-44F6-B6C4-602B9CE457C2}" srcOrd="0" destOrd="0" parTransId="{7E631196-2E2A-49B1-B96D-AA90BA9A5AD6}" sibTransId="{270FB573-9230-4A97-8395-FCBC7EB96146}"/>
    <dgm:cxn modelId="{E854309A-558B-41C0-A3CE-845B64B9AF24}" srcId="{1995F346-557D-423D-930B-BBD8FD15AD04}" destId="{6C8B724D-1A01-420B-91FB-8DD5E16E74C3}" srcOrd="0" destOrd="0" parTransId="{2EAB9B3B-85D6-41C3-BAD2-6AF1858EA52C}" sibTransId="{A95DD843-1522-4F1E-BBD1-D98BD7397394}"/>
    <dgm:cxn modelId="{45D58219-83BF-4F71-9114-CAB911D69A90}" type="presOf" srcId="{C97F594C-1B4E-424A-8037-2FA9AD48DDA4}" destId="{47A0F348-280B-4079-8CC1-FC4A9376CF6F}" srcOrd="1" destOrd="0" presId="urn:microsoft.com/office/officeart/2005/8/layout/orgChart1"/>
    <dgm:cxn modelId="{4D2B5BBD-BE1E-408E-8793-7B3BBEE18AD9}" type="presOf" srcId="{7E631196-2E2A-49B1-B96D-AA90BA9A5AD6}" destId="{9E567561-0DFB-4309-86F2-D202AC93C54D}" srcOrd="0" destOrd="0" presId="urn:microsoft.com/office/officeart/2005/8/layout/orgChart1"/>
    <dgm:cxn modelId="{89977B7A-7A58-4937-9AF1-45B7218CFE44}" type="presOf" srcId="{911B90A2-D745-466C-A50F-984CEEB6887E}" destId="{E782F84C-1108-4CE6-AF61-178B60E10356}" srcOrd="0" destOrd="0" presId="urn:microsoft.com/office/officeart/2005/8/layout/orgChart1"/>
    <dgm:cxn modelId="{57D3F78D-E0E9-424C-B471-00508D31A9C1}" srcId="{6C8B724D-1A01-420B-91FB-8DD5E16E74C3}" destId="{C97F594C-1B4E-424A-8037-2FA9AD48DDA4}" srcOrd="1" destOrd="0" parTransId="{E9D4E51F-5C43-432E-84F3-9DA6CB4025B3}" sibTransId="{EDF3F495-2FEF-46AF-915C-7441B3FDC97C}"/>
    <dgm:cxn modelId="{FEA1B5BF-7EE7-4DE2-B98A-6EBFF4D638FB}" type="presOf" srcId="{C97F594C-1B4E-424A-8037-2FA9AD48DDA4}" destId="{FA3B70D3-9FFA-4D82-BF97-72692036F197}" srcOrd="0" destOrd="0" presId="urn:microsoft.com/office/officeart/2005/8/layout/orgChart1"/>
    <dgm:cxn modelId="{30D55A92-9EDF-4D5C-A15C-151FF1689335}" type="presOf" srcId="{911B90A2-D745-466C-A50F-984CEEB6887E}" destId="{1B9B52DD-AD4F-4031-BE54-245E02579A0C}" srcOrd="1" destOrd="0" presId="urn:microsoft.com/office/officeart/2005/8/layout/orgChart1"/>
    <dgm:cxn modelId="{62BF286E-80F6-4EE1-BE5F-CF280AC34D00}" type="presOf" srcId="{73A63934-0C60-44F6-B6C4-602B9CE457C2}" destId="{006435AD-5BC3-48A0-9295-CB53CFB837AF}" srcOrd="1" destOrd="0" presId="urn:microsoft.com/office/officeart/2005/8/layout/orgChart1"/>
    <dgm:cxn modelId="{FDB9ECFB-1C65-4813-9FBE-9C375210E845}" srcId="{6C8B724D-1A01-420B-91FB-8DD5E16E74C3}" destId="{911B90A2-D745-466C-A50F-984CEEB6887E}" srcOrd="2" destOrd="0" parTransId="{62747333-2C14-4D14-A234-2CBC2F9FEE50}" sibTransId="{E58F311E-C5DE-422A-9F46-7DC2C9DF823B}"/>
    <dgm:cxn modelId="{C5F8DB8A-4511-43D8-9066-F062CD6FA96A}" type="presOf" srcId="{6C8B724D-1A01-420B-91FB-8DD5E16E74C3}" destId="{EAF13702-1D7B-4B8B-B57E-9BD02E3A2C6F}" srcOrd="1" destOrd="0" presId="urn:microsoft.com/office/officeart/2005/8/layout/orgChart1"/>
    <dgm:cxn modelId="{30936606-9372-43A7-BEC3-F9895DDC4980}" type="presParOf" srcId="{05BCF843-CF39-49AD-B5F1-FE781FCF93A9}" destId="{68F867E8-E17F-402B-A7C7-58FD69263D3D}" srcOrd="0" destOrd="0" presId="urn:microsoft.com/office/officeart/2005/8/layout/orgChart1"/>
    <dgm:cxn modelId="{8174164C-0C54-4B6F-B4D2-B463676AE76D}" type="presParOf" srcId="{68F867E8-E17F-402B-A7C7-58FD69263D3D}" destId="{EA195D5E-6851-480C-90DB-60F19E7D3C9F}" srcOrd="0" destOrd="0" presId="urn:microsoft.com/office/officeart/2005/8/layout/orgChart1"/>
    <dgm:cxn modelId="{C7313AAA-A5FF-44D8-BDCE-47A244BAD954}" type="presParOf" srcId="{EA195D5E-6851-480C-90DB-60F19E7D3C9F}" destId="{0BE8C3CC-70A9-4EF6-BE4F-342A3AA6A08C}" srcOrd="0" destOrd="0" presId="urn:microsoft.com/office/officeart/2005/8/layout/orgChart1"/>
    <dgm:cxn modelId="{3D88C368-CAB6-45D0-801D-DC6C43EA0EC1}" type="presParOf" srcId="{EA195D5E-6851-480C-90DB-60F19E7D3C9F}" destId="{EAF13702-1D7B-4B8B-B57E-9BD02E3A2C6F}" srcOrd="1" destOrd="0" presId="urn:microsoft.com/office/officeart/2005/8/layout/orgChart1"/>
    <dgm:cxn modelId="{8285671C-B5CA-4AF7-A3AE-E8658E989E8B}" type="presParOf" srcId="{68F867E8-E17F-402B-A7C7-58FD69263D3D}" destId="{84A8AE8B-FC78-458F-8398-94E387CDC5DF}" srcOrd="1" destOrd="0" presId="urn:microsoft.com/office/officeart/2005/8/layout/orgChart1"/>
    <dgm:cxn modelId="{C929C552-20C8-4DDA-834F-1044E1C1A99A}" type="presParOf" srcId="{84A8AE8B-FC78-458F-8398-94E387CDC5DF}" destId="{9E567561-0DFB-4309-86F2-D202AC93C54D}" srcOrd="0" destOrd="0" presId="urn:microsoft.com/office/officeart/2005/8/layout/orgChart1"/>
    <dgm:cxn modelId="{BBD4B138-7810-457B-8777-79E8140321B5}" type="presParOf" srcId="{84A8AE8B-FC78-458F-8398-94E387CDC5DF}" destId="{1E308FED-94D6-42F1-A937-649BFCBB2969}" srcOrd="1" destOrd="0" presId="urn:microsoft.com/office/officeart/2005/8/layout/orgChart1"/>
    <dgm:cxn modelId="{ED1B22C5-FDFB-4CF8-A5B2-A47A41FDCD48}" type="presParOf" srcId="{1E308FED-94D6-42F1-A937-649BFCBB2969}" destId="{45CEB012-FE95-4834-B67F-3BB98F311F6E}" srcOrd="0" destOrd="0" presId="urn:microsoft.com/office/officeart/2005/8/layout/orgChart1"/>
    <dgm:cxn modelId="{537B4A73-E66C-4D0B-9A0B-B932928AE11F}" type="presParOf" srcId="{45CEB012-FE95-4834-B67F-3BB98F311F6E}" destId="{A9B2B765-209B-4D33-8CC9-33334C856439}" srcOrd="0" destOrd="0" presId="urn:microsoft.com/office/officeart/2005/8/layout/orgChart1"/>
    <dgm:cxn modelId="{3EBF083B-1E46-4174-891C-7FED098CDB7F}" type="presParOf" srcId="{45CEB012-FE95-4834-B67F-3BB98F311F6E}" destId="{006435AD-5BC3-48A0-9295-CB53CFB837AF}" srcOrd="1" destOrd="0" presId="urn:microsoft.com/office/officeart/2005/8/layout/orgChart1"/>
    <dgm:cxn modelId="{61EE0F34-8A10-4A43-A9C9-0DEC6EDC3EC9}" type="presParOf" srcId="{1E308FED-94D6-42F1-A937-649BFCBB2969}" destId="{5773FB9A-A5C0-424E-A40D-6474A33ADA22}" srcOrd="1" destOrd="0" presId="urn:microsoft.com/office/officeart/2005/8/layout/orgChart1"/>
    <dgm:cxn modelId="{6DF78EE9-92CB-4088-935D-8B8D8B4C3F4B}" type="presParOf" srcId="{1E308FED-94D6-42F1-A937-649BFCBB2969}" destId="{5870291B-1E19-4F8D-83BE-981B2ADCBB6F}" srcOrd="2" destOrd="0" presId="urn:microsoft.com/office/officeart/2005/8/layout/orgChart1"/>
    <dgm:cxn modelId="{8CD2A8F3-9FB5-4A58-9D5F-9D41BE20536C}" type="presParOf" srcId="{84A8AE8B-FC78-458F-8398-94E387CDC5DF}" destId="{5801B4AB-688A-4058-A852-D99B4E184D2C}" srcOrd="2" destOrd="0" presId="urn:microsoft.com/office/officeart/2005/8/layout/orgChart1"/>
    <dgm:cxn modelId="{DF150F53-070C-4699-8C48-4804E1595143}" type="presParOf" srcId="{84A8AE8B-FC78-458F-8398-94E387CDC5DF}" destId="{449A5B0F-8332-454D-B0B3-33C82AEDD8E8}" srcOrd="3" destOrd="0" presId="urn:microsoft.com/office/officeart/2005/8/layout/orgChart1"/>
    <dgm:cxn modelId="{1D190431-6FD5-4C21-B60B-7D8651867506}" type="presParOf" srcId="{449A5B0F-8332-454D-B0B3-33C82AEDD8E8}" destId="{4B7EBAE0-3CBA-4526-9979-62E7C4E781B4}" srcOrd="0" destOrd="0" presId="urn:microsoft.com/office/officeart/2005/8/layout/orgChart1"/>
    <dgm:cxn modelId="{797FE35F-F5BA-4525-98CB-81F1DF9A8471}" type="presParOf" srcId="{4B7EBAE0-3CBA-4526-9979-62E7C4E781B4}" destId="{FA3B70D3-9FFA-4D82-BF97-72692036F197}" srcOrd="0" destOrd="0" presId="urn:microsoft.com/office/officeart/2005/8/layout/orgChart1"/>
    <dgm:cxn modelId="{94554DA6-295E-4884-81AC-71A561C7239D}" type="presParOf" srcId="{4B7EBAE0-3CBA-4526-9979-62E7C4E781B4}" destId="{47A0F348-280B-4079-8CC1-FC4A9376CF6F}" srcOrd="1" destOrd="0" presId="urn:microsoft.com/office/officeart/2005/8/layout/orgChart1"/>
    <dgm:cxn modelId="{C4882150-7419-4109-8C25-F0EFAB14A1D0}" type="presParOf" srcId="{449A5B0F-8332-454D-B0B3-33C82AEDD8E8}" destId="{B7DCE131-A24C-4520-BC75-0A4FC7B191DC}" srcOrd="1" destOrd="0" presId="urn:microsoft.com/office/officeart/2005/8/layout/orgChart1"/>
    <dgm:cxn modelId="{D07BA6DC-1621-4232-A396-B9C175376EBB}" type="presParOf" srcId="{449A5B0F-8332-454D-B0B3-33C82AEDD8E8}" destId="{70C26B15-118E-4B54-B6DD-C72D2489FB17}" srcOrd="2" destOrd="0" presId="urn:microsoft.com/office/officeart/2005/8/layout/orgChart1"/>
    <dgm:cxn modelId="{00E94EAB-7581-40BD-A50D-84589CCE943C}" type="presParOf" srcId="{84A8AE8B-FC78-458F-8398-94E387CDC5DF}" destId="{5E3C05A1-FF45-4B34-BA01-F6D01ECB3CF6}" srcOrd="4" destOrd="0" presId="urn:microsoft.com/office/officeart/2005/8/layout/orgChart1"/>
    <dgm:cxn modelId="{C9E20B04-BF1C-4D9C-A4CE-085B4D16930C}" type="presParOf" srcId="{84A8AE8B-FC78-458F-8398-94E387CDC5DF}" destId="{56B655FC-CE92-4C66-AE66-E57B200CCBE1}" srcOrd="5" destOrd="0" presId="urn:microsoft.com/office/officeart/2005/8/layout/orgChart1"/>
    <dgm:cxn modelId="{D72A7B9C-8406-43AB-8DCF-418029B08FDC}" type="presParOf" srcId="{56B655FC-CE92-4C66-AE66-E57B200CCBE1}" destId="{DE01F7C5-220B-486F-AD53-C47C440C5C28}" srcOrd="0" destOrd="0" presId="urn:microsoft.com/office/officeart/2005/8/layout/orgChart1"/>
    <dgm:cxn modelId="{2238D455-5598-4328-BE72-8FB69706D0FF}" type="presParOf" srcId="{DE01F7C5-220B-486F-AD53-C47C440C5C28}" destId="{E782F84C-1108-4CE6-AF61-178B60E10356}" srcOrd="0" destOrd="0" presId="urn:microsoft.com/office/officeart/2005/8/layout/orgChart1"/>
    <dgm:cxn modelId="{2EF645CB-9EE2-428A-913C-8C3596213782}" type="presParOf" srcId="{DE01F7C5-220B-486F-AD53-C47C440C5C28}" destId="{1B9B52DD-AD4F-4031-BE54-245E02579A0C}" srcOrd="1" destOrd="0" presId="urn:microsoft.com/office/officeart/2005/8/layout/orgChart1"/>
    <dgm:cxn modelId="{0764B6FD-FBD6-46BC-B940-2BF652E6CFAC}" type="presParOf" srcId="{56B655FC-CE92-4C66-AE66-E57B200CCBE1}" destId="{26135257-D581-475F-B1F8-7C479B744FCD}" srcOrd="1" destOrd="0" presId="urn:microsoft.com/office/officeart/2005/8/layout/orgChart1"/>
    <dgm:cxn modelId="{BA30E340-9534-49C2-88E6-9B3C338D835C}" type="presParOf" srcId="{56B655FC-CE92-4C66-AE66-E57B200CCBE1}" destId="{A0CA6CDA-00EF-4B79-B02B-E154C7075CD2}" srcOrd="2" destOrd="0" presId="urn:microsoft.com/office/officeart/2005/8/layout/orgChart1"/>
    <dgm:cxn modelId="{BAADA98C-821E-43D8-8171-4A1313CD2B44}" type="presParOf" srcId="{68F867E8-E17F-402B-A7C7-58FD69263D3D}" destId="{CFB32579-3A98-47EF-B6B7-0C75448AB0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38E71B-3E8D-46B1-9512-24096AB20BEF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DC30A4-B0F4-4DD8-A800-A46176FB118D}">
      <dgm:prSet phldrT="[Text]" custT="1"/>
      <dgm:spPr/>
      <dgm:t>
        <a:bodyPr/>
        <a:lstStyle/>
        <a:p>
          <a:r>
            <a:rPr lang="fa-IR" sz="1800" dirty="0">
              <a:cs typeface="B Homa" pitchFamily="2" charset="-78"/>
            </a:rPr>
            <a:t>هدف از ارزشیابی</a:t>
          </a:r>
          <a:endParaRPr lang="en-US" sz="1800" dirty="0">
            <a:cs typeface="B Homa" pitchFamily="2" charset="-78"/>
          </a:endParaRPr>
        </a:p>
      </dgm:t>
    </dgm:pt>
    <dgm:pt modelId="{E8AF0627-6819-45F9-8965-1F4678E482B5}" type="parTrans" cxnId="{3A949184-3042-48F6-9E87-AE2677E3CC98}">
      <dgm:prSet/>
      <dgm:spPr/>
      <dgm:t>
        <a:bodyPr/>
        <a:lstStyle/>
        <a:p>
          <a:endParaRPr lang="en-US"/>
        </a:p>
      </dgm:t>
    </dgm:pt>
    <dgm:pt modelId="{52DE8FDC-12E5-4391-B45C-E452E4E815A5}" type="sibTrans" cxnId="{3A949184-3042-48F6-9E87-AE2677E3CC98}">
      <dgm:prSet/>
      <dgm:spPr/>
      <dgm:t>
        <a:bodyPr/>
        <a:lstStyle/>
        <a:p>
          <a:endParaRPr lang="en-US"/>
        </a:p>
      </dgm:t>
    </dgm:pt>
    <dgm:pt modelId="{D540C792-689C-4977-9EAC-5541FF6B03D0}">
      <dgm:prSet phldrT="[Text]" custT="1"/>
      <dgm:spPr/>
      <dgm:t>
        <a:bodyPr/>
        <a:lstStyle/>
        <a:p>
          <a:r>
            <a:rPr lang="fa-IR" sz="1800" dirty="0">
              <a:cs typeface="B Homa" pitchFamily="2" charset="-78"/>
            </a:rPr>
            <a:t>تعیین بهای تمام شده کالای فروش رفته</a:t>
          </a:r>
          <a:endParaRPr lang="en-US" sz="1800" dirty="0">
            <a:cs typeface="B Homa" pitchFamily="2" charset="-78"/>
          </a:endParaRPr>
        </a:p>
      </dgm:t>
    </dgm:pt>
    <dgm:pt modelId="{BCFBBA11-C7B6-4D48-AAB0-A04CFDFD525B}" type="parTrans" cxnId="{6978978B-0514-4B7B-8B65-3AEEB4E0C90E}">
      <dgm:prSet/>
      <dgm:spPr/>
      <dgm:t>
        <a:bodyPr/>
        <a:lstStyle/>
        <a:p>
          <a:endParaRPr lang="en-US"/>
        </a:p>
      </dgm:t>
    </dgm:pt>
    <dgm:pt modelId="{D0AAB4E6-74BD-4FF9-8FF8-7223BC132811}" type="sibTrans" cxnId="{6978978B-0514-4B7B-8B65-3AEEB4E0C90E}">
      <dgm:prSet/>
      <dgm:spPr/>
      <dgm:t>
        <a:bodyPr/>
        <a:lstStyle/>
        <a:p>
          <a:endParaRPr lang="en-US"/>
        </a:p>
      </dgm:t>
    </dgm:pt>
    <dgm:pt modelId="{3325BE04-2A27-41D1-96E6-7CDC19582116}">
      <dgm:prSet phldrT="[Text]" custT="1"/>
      <dgm:spPr/>
      <dgm:t>
        <a:bodyPr/>
        <a:lstStyle/>
        <a:p>
          <a:r>
            <a:rPr lang="fa-IR" sz="1800" dirty="0">
              <a:cs typeface="B Homa" pitchFamily="2" charset="-78"/>
            </a:rPr>
            <a:t>تعیین بهای تمام شده کالای پایان دوره</a:t>
          </a:r>
          <a:endParaRPr lang="en-US" sz="1800" dirty="0">
            <a:cs typeface="B Homa" pitchFamily="2" charset="-78"/>
          </a:endParaRPr>
        </a:p>
      </dgm:t>
    </dgm:pt>
    <dgm:pt modelId="{B201D6B1-E556-421B-BCA1-F5F32D4CF35D}" type="parTrans" cxnId="{FCC04F23-E863-4917-8793-289D3E628ADF}">
      <dgm:prSet/>
      <dgm:spPr/>
      <dgm:t>
        <a:bodyPr/>
        <a:lstStyle/>
        <a:p>
          <a:endParaRPr lang="en-US"/>
        </a:p>
      </dgm:t>
    </dgm:pt>
    <dgm:pt modelId="{E6CE3B75-024B-4210-A780-1335E9AE159C}" type="sibTrans" cxnId="{FCC04F23-E863-4917-8793-289D3E628ADF}">
      <dgm:prSet/>
      <dgm:spPr/>
      <dgm:t>
        <a:bodyPr/>
        <a:lstStyle/>
        <a:p>
          <a:endParaRPr lang="en-US"/>
        </a:p>
      </dgm:t>
    </dgm:pt>
    <dgm:pt modelId="{3035D6D0-0BB1-48F7-A36F-409A0A551012}" type="pres">
      <dgm:prSet presAssocID="{8E38E71B-3E8D-46B1-9512-24096AB20B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74C342-8958-4988-8C4C-9AD04084F48F}" type="pres">
      <dgm:prSet presAssocID="{76DC30A4-B0F4-4DD8-A800-A46176FB118D}" presName="root1" presStyleCnt="0"/>
      <dgm:spPr/>
    </dgm:pt>
    <dgm:pt modelId="{F006D139-632A-4BA4-8F3F-AF9CBDA2B2D5}" type="pres">
      <dgm:prSet presAssocID="{76DC30A4-B0F4-4DD8-A800-A46176FB118D}" presName="LevelOneTextNode" presStyleLbl="node0" presStyleIdx="0" presStyleCnt="1" custAng="16200000" custScaleY="71447" custLinFactX="20584" custLinFactNeighborX="100000" custLinFactNeighborY="7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34520A-CEEF-44C4-96B7-0C3EE50A9350}" type="pres">
      <dgm:prSet presAssocID="{76DC30A4-B0F4-4DD8-A800-A46176FB118D}" presName="level2hierChild" presStyleCnt="0"/>
      <dgm:spPr/>
    </dgm:pt>
    <dgm:pt modelId="{31054925-FC1A-4E86-ACB8-CCE3DD427B6C}" type="pres">
      <dgm:prSet presAssocID="{BCFBBA11-C7B6-4D48-AAB0-A04CFDFD525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B1ED4BE-FC96-4F2B-8E10-68AFD517915C}" type="pres">
      <dgm:prSet presAssocID="{BCFBBA11-C7B6-4D48-AAB0-A04CFDFD525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E84FB71-2E2C-4A4B-8918-8332D1F9D72F}" type="pres">
      <dgm:prSet presAssocID="{D540C792-689C-4977-9EAC-5541FF6B03D0}" presName="root2" presStyleCnt="0"/>
      <dgm:spPr/>
    </dgm:pt>
    <dgm:pt modelId="{7492F136-C038-4E0A-BD88-B1AE762EC4FE}" type="pres">
      <dgm:prSet presAssocID="{D540C792-689C-4977-9EAC-5541FF6B03D0}" presName="LevelTwoTextNode" presStyleLbl="node2" presStyleIdx="0" presStyleCnt="2" custScaleX="218503" custLinFactNeighborX="-51015" custLinFactNeighborY="-705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7C47D0-CC57-4B42-ACA2-C04DD93BCC93}" type="pres">
      <dgm:prSet presAssocID="{D540C792-689C-4977-9EAC-5541FF6B03D0}" presName="level3hierChild" presStyleCnt="0"/>
      <dgm:spPr/>
    </dgm:pt>
    <dgm:pt modelId="{4DAD0514-2DEF-4D52-B2FD-2BCA88F41C26}" type="pres">
      <dgm:prSet presAssocID="{B201D6B1-E556-421B-BCA1-F5F32D4CF35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8E02523-90C2-4E02-9AC9-0754E9D214E6}" type="pres">
      <dgm:prSet presAssocID="{B201D6B1-E556-421B-BCA1-F5F32D4CF35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6388007-AA82-4553-8E2C-8109B622D130}" type="pres">
      <dgm:prSet presAssocID="{3325BE04-2A27-41D1-96E6-7CDC19582116}" presName="root2" presStyleCnt="0"/>
      <dgm:spPr/>
    </dgm:pt>
    <dgm:pt modelId="{D667E9F7-EFD4-4529-923D-B9B948C89509}" type="pres">
      <dgm:prSet presAssocID="{3325BE04-2A27-41D1-96E6-7CDC19582116}" presName="LevelTwoTextNode" presStyleLbl="node2" presStyleIdx="1" presStyleCnt="2" custScaleX="218503" custLinFactNeighborX="-51015" custLinFactNeighborY="390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DC044C-DEFB-497B-9FE1-6A608F2BE4C8}" type="pres">
      <dgm:prSet presAssocID="{3325BE04-2A27-41D1-96E6-7CDC19582116}" presName="level3hierChild" presStyleCnt="0"/>
      <dgm:spPr/>
    </dgm:pt>
  </dgm:ptLst>
  <dgm:cxnLst>
    <dgm:cxn modelId="{F3F65CCA-0F8A-43EE-8CE2-8302EA6DD772}" type="presOf" srcId="{BCFBBA11-C7B6-4D48-AAB0-A04CFDFD525B}" destId="{31054925-FC1A-4E86-ACB8-CCE3DD427B6C}" srcOrd="0" destOrd="0" presId="urn:microsoft.com/office/officeart/2008/layout/HorizontalMultiLevelHierarchy"/>
    <dgm:cxn modelId="{FCC04F23-E863-4917-8793-289D3E628ADF}" srcId="{76DC30A4-B0F4-4DD8-A800-A46176FB118D}" destId="{3325BE04-2A27-41D1-96E6-7CDC19582116}" srcOrd="1" destOrd="0" parTransId="{B201D6B1-E556-421B-BCA1-F5F32D4CF35D}" sibTransId="{E6CE3B75-024B-4210-A780-1335E9AE159C}"/>
    <dgm:cxn modelId="{3A949184-3042-48F6-9E87-AE2677E3CC98}" srcId="{8E38E71B-3E8D-46B1-9512-24096AB20BEF}" destId="{76DC30A4-B0F4-4DD8-A800-A46176FB118D}" srcOrd="0" destOrd="0" parTransId="{E8AF0627-6819-45F9-8965-1F4678E482B5}" sibTransId="{52DE8FDC-12E5-4391-B45C-E452E4E815A5}"/>
    <dgm:cxn modelId="{C89F855B-38BA-4C0C-BF9E-0617C53F7E14}" type="presOf" srcId="{B201D6B1-E556-421B-BCA1-F5F32D4CF35D}" destId="{4DAD0514-2DEF-4D52-B2FD-2BCA88F41C26}" srcOrd="0" destOrd="0" presId="urn:microsoft.com/office/officeart/2008/layout/HorizontalMultiLevelHierarchy"/>
    <dgm:cxn modelId="{6B915553-29B5-4D01-BDB1-2957C691E58E}" type="presOf" srcId="{D540C792-689C-4977-9EAC-5541FF6B03D0}" destId="{7492F136-C038-4E0A-BD88-B1AE762EC4FE}" srcOrd="0" destOrd="0" presId="urn:microsoft.com/office/officeart/2008/layout/HorizontalMultiLevelHierarchy"/>
    <dgm:cxn modelId="{7D830729-47D5-4C32-8080-6487B26C6C03}" type="presOf" srcId="{3325BE04-2A27-41D1-96E6-7CDC19582116}" destId="{D667E9F7-EFD4-4529-923D-B9B948C89509}" srcOrd="0" destOrd="0" presId="urn:microsoft.com/office/officeart/2008/layout/HorizontalMultiLevelHierarchy"/>
    <dgm:cxn modelId="{A924C0A0-16C6-49EE-8584-2D029BCAC259}" type="presOf" srcId="{BCFBBA11-C7B6-4D48-AAB0-A04CFDFD525B}" destId="{DB1ED4BE-FC96-4F2B-8E10-68AFD517915C}" srcOrd="1" destOrd="0" presId="urn:microsoft.com/office/officeart/2008/layout/HorizontalMultiLevelHierarchy"/>
    <dgm:cxn modelId="{D697D668-BFC1-4173-ADFC-B296EDFB1997}" type="presOf" srcId="{B201D6B1-E556-421B-BCA1-F5F32D4CF35D}" destId="{28E02523-90C2-4E02-9AC9-0754E9D214E6}" srcOrd="1" destOrd="0" presId="urn:microsoft.com/office/officeart/2008/layout/HorizontalMultiLevelHierarchy"/>
    <dgm:cxn modelId="{3559B6CD-EFED-4C62-BE23-0EAAB13DC5CB}" type="presOf" srcId="{8E38E71B-3E8D-46B1-9512-24096AB20BEF}" destId="{3035D6D0-0BB1-48F7-A36F-409A0A551012}" srcOrd="0" destOrd="0" presId="urn:microsoft.com/office/officeart/2008/layout/HorizontalMultiLevelHierarchy"/>
    <dgm:cxn modelId="{B6A84434-0239-49C8-90F3-6C039F101D07}" type="presOf" srcId="{76DC30A4-B0F4-4DD8-A800-A46176FB118D}" destId="{F006D139-632A-4BA4-8F3F-AF9CBDA2B2D5}" srcOrd="0" destOrd="0" presId="urn:microsoft.com/office/officeart/2008/layout/HorizontalMultiLevelHierarchy"/>
    <dgm:cxn modelId="{6978978B-0514-4B7B-8B65-3AEEB4E0C90E}" srcId="{76DC30A4-B0F4-4DD8-A800-A46176FB118D}" destId="{D540C792-689C-4977-9EAC-5541FF6B03D0}" srcOrd="0" destOrd="0" parTransId="{BCFBBA11-C7B6-4D48-AAB0-A04CFDFD525B}" sibTransId="{D0AAB4E6-74BD-4FF9-8FF8-7223BC132811}"/>
    <dgm:cxn modelId="{2404737D-C97F-4DE6-ACD1-C1AC272F2BB0}" type="presParOf" srcId="{3035D6D0-0BB1-48F7-A36F-409A0A551012}" destId="{4474C342-8958-4988-8C4C-9AD04084F48F}" srcOrd="0" destOrd="0" presId="urn:microsoft.com/office/officeart/2008/layout/HorizontalMultiLevelHierarchy"/>
    <dgm:cxn modelId="{9DA2EA8E-BA9E-4BED-96A8-75058F1F0C3A}" type="presParOf" srcId="{4474C342-8958-4988-8C4C-9AD04084F48F}" destId="{F006D139-632A-4BA4-8F3F-AF9CBDA2B2D5}" srcOrd="0" destOrd="0" presId="urn:microsoft.com/office/officeart/2008/layout/HorizontalMultiLevelHierarchy"/>
    <dgm:cxn modelId="{FB5D325E-7630-48DE-B4F8-19ED3253A298}" type="presParOf" srcId="{4474C342-8958-4988-8C4C-9AD04084F48F}" destId="{CD34520A-CEEF-44C4-96B7-0C3EE50A9350}" srcOrd="1" destOrd="0" presId="urn:microsoft.com/office/officeart/2008/layout/HorizontalMultiLevelHierarchy"/>
    <dgm:cxn modelId="{CFFE9632-E340-43FA-A6DE-CF9B35163944}" type="presParOf" srcId="{CD34520A-CEEF-44C4-96B7-0C3EE50A9350}" destId="{31054925-FC1A-4E86-ACB8-CCE3DD427B6C}" srcOrd="0" destOrd="0" presId="urn:microsoft.com/office/officeart/2008/layout/HorizontalMultiLevelHierarchy"/>
    <dgm:cxn modelId="{19049C59-383D-4356-B18B-343842EA0542}" type="presParOf" srcId="{31054925-FC1A-4E86-ACB8-CCE3DD427B6C}" destId="{DB1ED4BE-FC96-4F2B-8E10-68AFD517915C}" srcOrd="0" destOrd="0" presId="urn:microsoft.com/office/officeart/2008/layout/HorizontalMultiLevelHierarchy"/>
    <dgm:cxn modelId="{DE6D2F85-A258-4B54-8B4A-C343120E9FBA}" type="presParOf" srcId="{CD34520A-CEEF-44C4-96B7-0C3EE50A9350}" destId="{5E84FB71-2E2C-4A4B-8918-8332D1F9D72F}" srcOrd="1" destOrd="0" presId="urn:microsoft.com/office/officeart/2008/layout/HorizontalMultiLevelHierarchy"/>
    <dgm:cxn modelId="{120A6A91-5BDF-4ACE-82E2-2BA77E27205A}" type="presParOf" srcId="{5E84FB71-2E2C-4A4B-8918-8332D1F9D72F}" destId="{7492F136-C038-4E0A-BD88-B1AE762EC4FE}" srcOrd="0" destOrd="0" presId="urn:microsoft.com/office/officeart/2008/layout/HorizontalMultiLevelHierarchy"/>
    <dgm:cxn modelId="{0C1C8857-FC4D-4B36-9290-6D35E997D30E}" type="presParOf" srcId="{5E84FB71-2E2C-4A4B-8918-8332D1F9D72F}" destId="{1D7C47D0-CC57-4B42-ACA2-C04DD93BCC93}" srcOrd="1" destOrd="0" presId="urn:microsoft.com/office/officeart/2008/layout/HorizontalMultiLevelHierarchy"/>
    <dgm:cxn modelId="{0219145D-5836-4E1C-B5F5-0D24412334E6}" type="presParOf" srcId="{CD34520A-CEEF-44C4-96B7-0C3EE50A9350}" destId="{4DAD0514-2DEF-4D52-B2FD-2BCA88F41C26}" srcOrd="2" destOrd="0" presId="urn:microsoft.com/office/officeart/2008/layout/HorizontalMultiLevelHierarchy"/>
    <dgm:cxn modelId="{C89E80BD-AB20-40FB-ACB8-2F2F5AD9D713}" type="presParOf" srcId="{4DAD0514-2DEF-4D52-B2FD-2BCA88F41C26}" destId="{28E02523-90C2-4E02-9AC9-0754E9D214E6}" srcOrd="0" destOrd="0" presId="urn:microsoft.com/office/officeart/2008/layout/HorizontalMultiLevelHierarchy"/>
    <dgm:cxn modelId="{FA34C069-A630-44AD-84A4-8E7798E358F6}" type="presParOf" srcId="{CD34520A-CEEF-44C4-96B7-0C3EE50A9350}" destId="{26388007-AA82-4553-8E2C-8109B622D130}" srcOrd="3" destOrd="0" presId="urn:microsoft.com/office/officeart/2008/layout/HorizontalMultiLevelHierarchy"/>
    <dgm:cxn modelId="{0F1766D6-D3A4-4970-BC5D-7CE35073422A}" type="presParOf" srcId="{26388007-AA82-4553-8E2C-8109B622D130}" destId="{D667E9F7-EFD4-4529-923D-B9B948C89509}" srcOrd="0" destOrd="0" presId="urn:microsoft.com/office/officeart/2008/layout/HorizontalMultiLevelHierarchy"/>
    <dgm:cxn modelId="{89B828E6-C505-490F-B18A-5D6DA6304D29}" type="presParOf" srcId="{26388007-AA82-4553-8E2C-8109B622D130}" destId="{87DC044C-DEFB-497B-9FE1-6A608F2BE4C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81E17D-69DB-4A4C-B9BF-CB4394426E7E}" type="doc">
      <dgm:prSet loTypeId="urn:microsoft.com/office/officeart/2005/8/layout/hierarchy2" loCatId="hierarchy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C5F506C-F93A-45D1-938F-79AE53365034}">
      <dgm:prSet phldrT="[Text]" custT="1"/>
      <dgm:spPr/>
      <dgm:t>
        <a:bodyPr/>
        <a:lstStyle/>
        <a:p>
          <a:r>
            <a:rPr lang="fa-IR" sz="1800" dirty="0">
              <a:cs typeface="B Homa" pitchFamily="2" charset="-78"/>
            </a:rPr>
            <a:t>روشهای ارزشیابی موجودی کالا</a:t>
          </a:r>
          <a:endParaRPr lang="en-US" sz="1800" dirty="0">
            <a:cs typeface="B Homa" pitchFamily="2" charset="-78"/>
          </a:endParaRPr>
        </a:p>
      </dgm:t>
    </dgm:pt>
    <dgm:pt modelId="{2658110A-A324-469F-AD41-31C8784DCB59}" type="parTrans" cxnId="{92FEFBBF-C00D-4E26-88C4-0BEA19210CBA}">
      <dgm:prSet/>
      <dgm:spPr/>
      <dgm:t>
        <a:bodyPr/>
        <a:lstStyle/>
        <a:p>
          <a:endParaRPr lang="en-US"/>
        </a:p>
      </dgm:t>
    </dgm:pt>
    <dgm:pt modelId="{2A038657-71C9-4FE0-9B75-C5AB8A8B8490}" type="sibTrans" cxnId="{92FEFBBF-C00D-4E26-88C4-0BEA19210CBA}">
      <dgm:prSet/>
      <dgm:spPr/>
      <dgm:t>
        <a:bodyPr/>
        <a:lstStyle/>
        <a:p>
          <a:endParaRPr lang="en-US"/>
        </a:p>
      </dgm:t>
    </dgm:pt>
    <dgm:pt modelId="{DE05C769-E042-4CF0-A431-D13021414D2B}">
      <dgm:prSet phldrT="[Text]" custT="1"/>
      <dgm:spPr/>
      <dgm:t>
        <a:bodyPr/>
        <a:lstStyle/>
        <a:p>
          <a:pPr rtl="1"/>
          <a:r>
            <a:rPr lang="en-US" sz="1800" b="1" dirty="0">
              <a:latin typeface="Mistral" pitchFamily="66" charset="0"/>
              <a:cs typeface="B Homa" pitchFamily="2" charset="-78"/>
            </a:rPr>
            <a:t>FIFO</a:t>
          </a:r>
          <a:r>
            <a:rPr lang="fa-IR" sz="1800" dirty="0">
              <a:cs typeface="B Homa" pitchFamily="2" charset="-78"/>
            </a:rPr>
            <a:t> (اولین صادره از اولین وارده)</a:t>
          </a:r>
          <a:endParaRPr lang="en-US" sz="1800" dirty="0">
            <a:cs typeface="B Homa" pitchFamily="2" charset="-78"/>
          </a:endParaRPr>
        </a:p>
      </dgm:t>
    </dgm:pt>
    <dgm:pt modelId="{B10E06D1-A7F4-4FBE-945B-445E01AED874}" type="parTrans" cxnId="{8672CDB7-F8C9-4DBB-8FB1-846D70A461DD}">
      <dgm:prSet/>
      <dgm:spPr/>
      <dgm:t>
        <a:bodyPr/>
        <a:lstStyle/>
        <a:p>
          <a:endParaRPr lang="en-US"/>
        </a:p>
      </dgm:t>
    </dgm:pt>
    <dgm:pt modelId="{20BD488C-4BDE-4D4E-B90A-F2F5A9B51848}" type="sibTrans" cxnId="{8672CDB7-F8C9-4DBB-8FB1-846D70A461DD}">
      <dgm:prSet/>
      <dgm:spPr/>
      <dgm:t>
        <a:bodyPr/>
        <a:lstStyle/>
        <a:p>
          <a:endParaRPr lang="en-US"/>
        </a:p>
      </dgm:t>
    </dgm:pt>
    <dgm:pt modelId="{593CF2DA-95D6-4165-86FB-C00CA1A480BD}">
      <dgm:prSet phldrT="[Text]" custT="1"/>
      <dgm:spPr/>
      <dgm:t>
        <a:bodyPr/>
        <a:lstStyle/>
        <a:p>
          <a:pPr rtl="1"/>
          <a:r>
            <a:rPr lang="fa-IR" sz="1800" dirty="0">
              <a:cs typeface="B Homa" pitchFamily="2" charset="-78"/>
            </a:rPr>
            <a:t>میانگین</a:t>
          </a:r>
          <a:endParaRPr lang="en-US" sz="1800" dirty="0">
            <a:cs typeface="B Homa" pitchFamily="2" charset="-78"/>
          </a:endParaRPr>
        </a:p>
      </dgm:t>
    </dgm:pt>
    <dgm:pt modelId="{9FF23EFC-2114-4B1F-A3AF-507EE1415FE0}" type="parTrans" cxnId="{504006C4-1A9D-44F8-A812-B1C5F0A00754}">
      <dgm:prSet/>
      <dgm:spPr/>
      <dgm:t>
        <a:bodyPr/>
        <a:lstStyle/>
        <a:p>
          <a:endParaRPr lang="en-US"/>
        </a:p>
      </dgm:t>
    </dgm:pt>
    <dgm:pt modelId="{84C3D48B-2F66-49C6-9F64-E422081E6B1F}" type="sibTrans" cxnId="{504006C4-1A9D-44F8-A812-B1C5F0A00754}">
      <dgm:prSet/>
      <dgm:spPr/>
      <dgm:t>
        <a:bodyPr/>
        <a:lstStyle/>
        <a:p>
          <a:endParaRPr lang="en-US"/>
        </a:p>
      </dgm:t>
    </dgm:pt>
    <dgm:pt modelId="{4163B23C-8C7D-4436-A500-E6C81212C9FE}">
      <dgm:prSet phldrT="[Text]" custT="1"/>
      <dgm:spPr/>
      <dgm:t>
        <a:bodyPr/>
        <a:lstStyle/>
        <a:p>
          <a:pPr rtl="1"/>
          <a:r>
            <a:rPr lang="fa-IR" sz="1800" dirty="0">
              <a:cs typeface="B Homa" pitchFamily="2" charset="-78"/>
            </a:rPr>
            <a:t>ساده</a:t>
          </a:r>
          <a:endParaRPr lang="en-US" sz="1800" dirty="0">
            <a:cs typeface="B Homa" pitchFamily="2" charset="-78"/>
          </a:endParaRPr>
        </a:p>
      </dgm:t>
    </dgm:pt>
    <dgm:pt modelId="{E0CA2C4D-D96F-4288-8C25-F24E4D3E5F4C}" type="parTrans" cxnId="{AAACA9E8-BBF0-4E0A-9674-BC76DFF407AA}">
      <dgm:prSet/>
      <dgm:spPr/>
      <dgm:t>
        <a:bodyPr/>
        <a:lstStyle/>
        <a:p>
          <a:endParaRPr lang="en-US"/>
        </a:p>
      </dgm:t>
    </dgm:pt>
    <dgm:pt modelId="{A71AA59F-500D-4674-B72D-E56C9B1A8144}" type="sibTrans" cxnId="{AAACA9E8-BBF0-4E0A-9674-BC76DFF407AA}">
      <dgm:prSet/>
      <dgm:spPr/>
      <dgm:t>
        <a:bodyPr/>
        <a:lstStyle/>
        <a:p>
          <a:endParaRPr lang="en-US"/>
        </a:p>
      </dgm:t>
    </dgm:pt>
    <dgm:pt modelId="{A63BA6C8-B913-40D4-B834-0302955DE8E9}">
      <dgm:prSet phldrT="[Text]" custT="1"/>
      <dgm:spPr/>
      <dgm:t>
        <a:bodyPr/>
        <a:lstStyle/>
        <a:p>
          <a:pPr rtl="1"/>
          <a:r>
            <a:rPr lang="en-US" sz="1800" b="1" dirty="0">
              <a:latin typeface="Mistral" pitchFamily="66" charset="0"/>
              <a:cs typeface="B Homa" pitchFamily="2" charset="-78"/>
            </a:rPr>
            <a:t>LIFO</a:t>
          </a:r>
          <a:r>
            <a:rPr lang="fa-IR" sz="1800" dirty="0">
              <a:cs typeface="B Homa" pitchFamily="2" charset="-78"/>
            </a:rPr>
            <a:t> (اولین صادره از آخرین وارده)</a:t>
          </a:r>
          <a:endParaRPr lang="en-US" sz="1800" dirty="0">
            <a:cs typeface="B Homa" pitchFamily="2" charset="-78"/>
          </a:endParaRPr>
        </a:p>
      </dgm:t>
    </dgm:pt>
    <dgm:pt modelId="{D91CF70D-12E5-47FE-BA70-B20A50A3146E}" type="parTrans" cxnId="{047A5466-01A0-432A-94BB-ADB27DEBF1C8}">
      <dgm:prSet/>
      <dgm:spPr/>
      <dgm:t>
        <a:bodyPr/>
        <a:lstStyle/>
        <a:p>
          <a:endParaRPr lang="en-US"/>
        </a:p>
      </dgm:t>
    </dgm:pt>
    <dgm:pt modelId="{CB8765B9-B260-4326-8E98-8992300F257A}" type="sibTrans" cxnId="{047A5466-01A0-432A-94BB-ADB27DEBF1C8}">
      <dgm:prSet/>
      <dgm:spPr/>
      <dgm:t>
        <a:bodyPr/>
        <a:lstStyle/>
        <a:p>
          <a:endParaRPr lang="en-US"/>
        </a:p>
      </dgm:t>
    </dgm:pt>
    <dgm:pt modelId="{7C178A9C-CEF4-4743-A537-FEADAD295532}">
      <dgm:prSet phldrT="[Text]" custT="1"/>
      <dgm:spPr/>
      <dgm:t>
        <a:bodyPr/>
        <a:lstStyle/>
        <a:p>
          <a:pPr rtl="1"/>
          <a:r>
            <a:rPr lang="fa-IR" sz="1800" dirty="0">
              <a:cs typeface="B Homa" pitchFamily="2" charset="-78"/>
            </a:rPr>
            <a:t>موزون</a:t>
          </a:r>
          <a:endParaRPr lang="en-US" sz="1800" dirty="0">
            <a:cs typeface="B Homa" pitchFamily="2" charset="-78"/>
          </a:endParaRPr>
        </a:p>
      </dgm:t>
    </dgm:pt>
    <dgm:pt modelId="{C8D53DC4-B1C5-4FC1-AC6A-232DD8E96579}" type="parTrans" cxnId="{3C73326F-B576-422E-9CE7-3F6724D87480}">
      <dgm:prSet/>
      <dgm:spPr/>
      <dgm:t>
        <a:bodyPr/>
        <a:lstStyle/>
        <a:p>
          <a:endParaRPr lang="en-US"/>
        </a:p>
      </dgm:t>
    </dgm:pt>
    <dgm:pt modelId="{EA5972D5-C4CF-4313-87C4-18C00760FFC1}" type="sibTrans" cxnId="{3C73326F-B576-422E-9CE7-3F6724D87480}">
      <dgm:prSet/>
      <dgm:spPr/>
      <dgm:t>
        <a:bodyPr/>
        <a:lstStyle/>
        <a:p>
          <a:endParaRPr lang="en-US"/>
        </a:p>
      </dgm:t>
    </dgm:pt>
    <dgm:pt modelId="{13C545F0-AD62-4FF7-8FB3-4AED7D022A6D}">
      <dgm:prSet phldrT="[Text]" custT="1"/>
      <dgm:spPr/>
      <dgm:t>
        <a:bodyPr/>
        <a:lstStyle/>
        <a:p>
          <a:pPr rtl="1"/>
          <a:r>
            <a:rPr lang="fa-IR" sz="1800" dirty="0">
              <a:cs typeface="B Homa" pitchFamily="2" charset="-78"/>
            </a:rPr>
            <a:t>شناسایی ویژه</a:t>
          </a:r>
          <a:endParaRPr lang="en-US" sz="1800" dirty="0">
            <a:cs typeface="B Homa" pitchFamily="2" charset="-78"/>
          </a:endParaRPr>
        </a:p>
      </dgm:t>
    </dgm:pt>
    <dgm:pt modelId="{4EC28E67-490E-4639-A141-EB4BED61F03D}" type="parTrans" cxnId="{231949A1-5877-4971-ABCD-05890DF1E81F}">
      <dgm:prSet/>
      <dgm:spPr/>
      <dgm:t>
        <a:bodyPr/>
        <a:lstStyle/>
        <a:p>
          <a:endParaRPr lang="en-US"/>
        </a:p>
      </dgm:t>
    </dgm:pt>
    <dgm:pt modelId="{52159A1A-6290-43E3-B1DF-66037BAC9441}" type="sibTrans" cxnId="{231949A1-5877-4971-ABCD-05890DF1E81F}">
      <dgm:prSet/>
      <dgm:spPr/>
      <dgm:t>
        <a:bodyPr/>
        <a:lstStyle/>
        <a:p>
          <a:endParaRPr lang="en-US"/>
        </a:p>
      </dgm:t>
    </dgm:pt>
    <dgm:pt modelId="{0D9EE60A-AC8A-402A-A98B-753979B1831E}" type="pres">
      <dgm:prSet presAssocID="{F981E17D-69DB-4A4C-B9BF-CB4394426E7E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92739-0A08-45B5-90A6-7F37306397D0}" type="pres">
      <dgm:prSet presAssocID="{AC5F506C-F93A-45D1-938F-79AE53365034}" presName="root1" presStyleCnt="0"/>
      <dgm:spPr/>
    </dgm:pt>
    <dgm:pt modelId="{8A62007C-CAEA-48B8-8E59-6B39F49CDCE3}" type="pres">
      <dgm:prSet presAssocID="{AC5F506C-F93A-45D1-938F-79AE53365034}" presName="LevelOneTextNode" presStyleLbl="node0" presStyleIdx="0" presStyleCnt="1" custScaleY="2124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CA4FDD-612C-41F8-A515-ECA282FA91D5}" type="pres">
      <dgm:prSet presAssocID="{AC5F506C-F93A-45D1-938F-79AE53365034}" presName="level2hierChild" presStyleCnt="0"/>
      <dgm:spPr/>
    </dgm:pt>
    <dgm:pt modelId="{2613A04F-FEFA-48E7-A297-B3C889D0CBC1}" type="pres">
      <dgm:prSet presAssocID="{B10E06D1-A7F4-4FBE-945B-445E01AED874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93D599C-D6EF-42A9-AF89-28FA8C369EF1}" type="pres">
      <dgm:prSet presAssocID="{B10E06D1-A7F4-4FBE-945B-445E01AED87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B944088-28B6-4EEE-BD2B-6269D047950B}" type="pres">
      <dgm:prSet presAssocID="{DE05C769-E042-4CF0-A431-D13021414D2B}" presName="root2" presStyleCnt="0"/>
      <dgm:spPr/>
    </dgm:pt>
    <dgm:pt modelId="{B28AA50D-5BF7-4C34-A793-313CC114417C}" type="pres">
      <dgm:prSet presAssocID="{DE05C769-E042-4CF0-A431-D13021414D2B}" presName="LevelTwoTextNode" presStyleLbl="node2" presStyleIdx="0" presStyleCnt="4" custScaleX="229254" custLinFactNeighborX="-12861" custLinFactNeighborY="-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58CDC6-0FF6-452F-80B4-0DC4903D1DDD}" type="pres">
      <dgm:prSet presAssocID="{DE05C769-E042-4CF0-A431-D13021414D2B}" presName="level3hierChild" presStyleCnt="0"/>
      <dgm:spPr/>
    </dgm:pt>
    <dgm:pt modelId="{1FD97445-EFFF-4D9C-903F-DAD8FCE42336}" type="pres">
      <dgm:prSet presAssocID="{D91CF70D-12E5-47FE-BA70-B20A50A3146E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1CC1B373-0B68-465D-93F8-0C8587F178B2}" type="pres">
      <dgm:prSet presAssocID="{D91CF70D-12E5-47FE-BA70-B20A50A3146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2C39E2A-E3EA-4326-B462-61332D0237A2}" type="pres">
      <dgm:prSet presAssocID="{A63BA6C8-B913-40D4-B834-0302955DE8E9}" presName="root2" presStyleCnt="0"/>
      <dgm:spPr/>
    </dgm:pt>
    <dgm:pt modelId="{08D0E3A2-BDF0-4A25-8F49-7AF3567BE6D1}" type="pres">
      <dgm:prSet presAssocID="{A63BA6C8-B913-40D4-B834-0302955DE8E9}" presName="LevelTwoTextNode" presStyleLbl="node2" presStyleIdx="1" presStyleCnt="4" custScaleX="229254" custLinFactNeighborX="-6486" custLinFactNeighborY="244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6D4856-5696-4DE7-8963-22D196F09F4C}" type="pres">
      <dgm:prSet presAssocID="{A63BA6C8-B913-40D4-B834-0302955DE8E9}" presName="level3hierChild" presStyleCnt="0"/>
      <dgm:spPr/>
    </dgm:pt>
    <dgm:pt modelId="{1BB35B8C-45AF-4ADE-9B08-8FB5DBBE435D}" type="pres">
      <dgm:prSet presAssocID="{9FF23EFC-2114-4B1F-A3AF-507EE1415FE0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FBEBBA20-3C15-4985-91E3-99364255A92B}" type="pres">
      <dgm:prSet presAssocID="{9FF23EFC-2114-4B1F-A3AF-507EE1415FE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FD757D9-0EB3-483F-AF25-E25679500734}" type="pres">
      <dgm:prSet presAssocID="{593CF2DA-95D6-4165-86FB-C00CA1A480BD}" presName="root2" presStyleCnt="0"/>
      <dgm:spPr/>
    </dgm:pt>
    <dgm:pt modelId="{2995E704-3052-4244-B045-976B457F511F}" type="pres">
      <dgm:prSet presAssocID="{593CF2DA-95D6-4165-86FB-C00CA1A480BD}" presName="LevelTwoTextNode" presStyleLbl="node2" presStyleIdx="2" presStyleCnt="4" custScaleX="229254" custLinFactNeighborX="-6486" custLinFactNeighborY="5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FA62C0-3E4C-4078-9CF6-90E92D756FF0}" type="pres">
      <dgm:prSet presAssocID="{593CF2DA-95D6-4165-86FB-C00CA1A480BD}" presName="level3hierChild" presStyleCnt="0"/>
      <dgm:spPr/>
    </dgm:pt>
    <dgm:pt modelId="{C89DC219-EC08-4AD5-B646-3F45C2409C9C}" type="pres">
      <dgm:prSet presAssocID="{E0CA2C4D-D96F-4288-8C25-F24E4D3E5F4C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F6CEA7AF-7404-449E-8804-74E773F187A1}" type="pres">
      <dgm:prSet presAssocID="{E0CA2C4D-D96F-4288-8C25-F24E4D3E5F4C}" presName="connTx" presStyleLbl="parChTrans1D3" presStyleIdx="0" presStyleCnt="2"/>
      <dgm:spPr/>
      <dgm:t>
        <a:bodyPr/>
        <a:lstStyle/>
        <a:p>
          <a:endParaRPr lang="en-US"/>
        </a:p>
      </dgm:t>
    </dgm:pt>
    <dgm:pt modelId="{B2510E34-1624-413C-B714-5BE9AC2B3AD2}" type="pres">
      <dgm:prSet presAssocID="{4163B23C-8C7D-4436-A500-E6C81212C9FE}" presName="root2" presStyleCnt="0"/>
      <dgm:spPr/>
    </dgm:pt>
    <dgm:pt modelId="{7ACC4F29-7544-4B6B-9E43-4B4E688F2504}" type="pres">
      <dgm:prSet presAssocID="{4163B23C-8C7D-4436-A500-E6C81212C9FE}" presName="LevelTwoTextNode" presStyleLbl="node3" presStyleIdx="0" presStyleCnt="2" custLinFactNeighborY="559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B784A5-9C50-450D-BF5A-89CB3E985322}" type="pres">
      <dgm:prSet presAssocID="{4163B23C-8C7D-4436-A500-E6C81212C9FE}" presName="level3hierChild" presStyleCnt="0"/>
      <dgm:spPr/>
    </dgm:pt>
    <dgm:pt modelId="{E517535D-5657-4A88-8480-0F486104A51D}" type="pres">
      <dgm:prSet presAssocID="{C8D53DC4-B1C5-4FC1-AC6A-232DD8E96579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EA57CDDB-CF53-4296-9556-A086CCB06A39}" type="pres">
      <dgm:prSet presAssocID="{C8D53DC4-B1C5-4FC1-AC6A-232DD8E96579}" presName="connTx" presStyleLbl="parChTrans1D3" presStyleIdx="1" presStyleCnt="2"/>
      <dgm:spPr/>
      <dgm:t>
        <a:bodyPr/>
        <a:lstStyle/>
        <a:p>
          <a:endParaRPr lang="en-US"/>
        </a:p>
      </dgm:t>
    </dgm:pt>
    <dgm:pt modelId="{F5997C1E-E219-4F95-A8F6-F3BE2F2D8A5F}" type="pres">
      <dgm:prSet presAssocID="{7C178A9C-CEF4-4743-A537-FEADAD295532}" presName="root2" presStyleCnt="0"/>
      <dgm:spPr/>
    </dgm:pt>
    <dgm:pt modelId="{40AEC9F6-00CE-45A3-9567-AF7C76165E99}" type="pres">
      <dgm:prSet presAssocID="{7C178A9C-CEF4-4743-A537-FEADAD295532}" presName="LevelTwoTextNode" presStyleLbl="node3" presStyleIdx="1" presStyleCnt="2" custLinFactNeighborY="559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336F2A-8E66-4834-979B-AC3A40FE4B9C}" type="pres">
      <dgm:prSet presAssocID="{7C178A9C-CEF4-4743-A537-FEADAD295532}" presName="level3hierChild" presStyleCnt="0"/>
      <dgm:spPr/>
    </dgm:pt>
    <dgm:pt modelId="{0BB519B0-BD9E-48EE-841E-5ADC8F47601E}" type="pres">
      <dgm:prSet presAssocID="{4EC28E67-490E-4639-A141-EB4BED61F03D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621A6CE8-E4ED-4C17-B547-CDE47413C230}" type="pres">
      <dgm:prSet presAssocID="{4EC28E67-490E-4639-A141-EB4BED61F03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42B4764-80E0-4FEA-ABDE-D450568D3A02}" type="pres">
      <dgm:prSet presAssocID="{13C545F0-AD62-4FF7-8FB3-4AED7D022A6D}" presName="root2" presStyleCnt="0"/>
      <dgm:spPr/>
    </dgm:pt>
    <dgm:pt modelId="{5ED63D21-2C52-4F37-8D0F-4D2A614B89FF}" type="pres">
      <dgm:prSet presAssocID="{13C545F0-AD62-4FF7-8FB3-4AED7D022A6D}" presName="LevelTwoTextNode" presStyleLbl="node2" presStyleIdx="3" presStyleCnt="4" custScaleX="229254" custLinFactNeighborX="6263" custLinFactNeighborY="98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11DD70-9469-4CB8-AC28-F32A71C5E6B9}" type="pres">
      <dgm:prSet presAssocID="{13C545F0-AD62-4FF7-8FB3-4AED7D022A6D}" presName="level3hierChild" presStyleCnt="0"/>
      <dgm:spPr/>
    </dgm:pt>
  </dgm:ptLst>
  <dgm:cxnLst>
    <dgm:cxn modelId="{9E096F5E-2E2D-43A7-9443-5C885656D1E5}" type="presOf" srcId="{DE05C769-E042-4CF0-A431-D13021414D2B}" destId="{B28AA50D-5BF7-4C34-A793-313CC114417C}" srcOrd="0" destOrd="0" presId="urn:microsoft.com/office/officeart/2005/8/layout/hierarchy2"/>
    <dgm:cxn modelId="{8672CDB7-F8C9-4DBB-8FB1-846D70A461DD}" srcId="{AC5F506C-F93A-45D1-938F-79AE53365034}" destId="{DE05C769-E042-4CF0-A431-D13021414D2B}" srcOrd="0" destOrd="0" parTransId="{B10E06D1-A7F4-4FBE-945B-445E01AED874}" sibTransId="{20BD488C-4BDE-4D4E-B90A-F2F5A9B51848}"/>
    <dgm:cxn modelId="{37F8DCAC-6E35-4B6E-B40A-17361F2C4E19}" type="presOf" srcId="{7C178A9C-CEF4-4743-A537-FEADAD295532}" destId="{40AEC9F6-00CE-45A3-9567-AF7C76165E99}" srcOrd="0" destOrd="0" presId="urn:microsoft.com/office/officeart/2005/8/layout/hierarchy2"/>
    <dgm:cxn modelId="{5938FDC8-3E2B-4ED4-A4A0-FD287A47E051}" type="presOf" srcId="{4EC28E67-490E-4639-A141-EB4BED61F03D}" destId="{621A6CE8-E4ED-4C17-B547-CDE47413C230}" srcOrd="1" destOrd="0" presId="urn:microsoft.com/office/officeart/2005/8/layout/hierarchy2"/>
    <dgm:cxn modelId="{231949A1-5877-4971-ABCD-05890DF1E81F}" srcId="{AC5F506C-F93A-45D1-938F-79AE53365034}" destId="{13C545F0-AD62-4FF7-8FB3-4AED7D022A6D}" srcOrd="3" destOrd="0" parTransId="{4EC28E67-490E-4639-A141-EB4BED61F03D}" sibTransId="{52159A1A-6290-43E3-B1DF-66037BAC9441}"/>
    <dgm:cxn modelId="{0721101C-501C-4102-ABBF-FF8CE7A8433C}" type="presOf" srcId="{B10E06D1-A7F4-4FBE-945B-445E01AED874}" destId="{393D599C-D6EF-42A9-AF89-28FA8C369EF1}" srcOrd="1" destOrd="0" presId="urn:microsoft.com/office/officeart/2005/8/layout/hierarchy2"/>
    <dgm:cxn modelId="{FCA2297C-4B53-4AE4-B499-94FCA202058A}" type="presOf" srcId="{4163B23C-8C7D-4436-A500-E6C81212C9FE}" destId="{7ACC4F29-7544-4B6B-9E43-4B4E688F2504}" srcOrd="0" destOrd="0" presId="urn:microsoft.com/office/officeart/2005/8/layout/hierarchy2"/>
    <dgm:cxn modelId="{CB0C1485-B80D-418C-ACED-F987C57F8DAD}" type="presOf" srcId="{E0CA2C4D-D96F-4288-8C25-F24E4D3E5F4C}" destId="{C89DC219-EC08-4AD5-B646-3F45C2409C9C}" srcOrd="0" destOrd="0" presId="urn:microsoft.com/office/officeart/2005/8/layout/hierarchy2"/>
    <dgm:cxn modelId="{63196D1C-4A1B-446F-8233-28027B46C5CF}" type="presOf" srcId="{9FF23EFC-2114-4B1F-A3AF-507EE1415FE0}" destId="{FBEBBA20-3C15-4985-91E3-99364255A92B}" srcOrd="1" destOrd="0" presId="urn:microsoft.com/office/officeart/2005/8/layout/hierarchy2"/>
    <dgm:cxn modelId="{502563B0-E8BB-4202-8FCD-36543D4AB90A}" type="presOf" srcId="{13C545F0-AD62-4FF7-8FB3-4AED7D022A6D}" destId="{5ED63D21-2C52-4F37-8D0F-4D2A614B89FF}" srcOrd="0" destOrd="0" presId="urn:microsoft.com/office/officeart/2005/8/layout/hierarchy2"/>
    <dgm:cxn modelId="{504006C4-1A9D-44F8-A812-B1C5F0A00754}" srcId="{AC5F506C-F93A-45D1-938F-79AE53365034}" destId="{593CF2DA-95D6-4165-86FB-C00CA1A480BD}" srcOrd="2" destOrd="0" parTransId="{9FF23EFC-2114-4B1F-A3AF-507EE1415FE0}" sibTransId="{84C3D48B-2F66-49C6-9F64-E422081E6B1F}"/>
    <dgm:cxn modelId="{E376424B-95DA-4977-8D45-28A2842B6579}" type="presOf" srcId="{4EC28E67-490E-4639-A141-EB4BED61F03D}" destId="{0BB519B0-BD9E-48EE-841E-5ADC8F47601E}" srcOrd="0" destOrd="0" presId="urn:microsoft.com/office/officeart/2005/8/layout/hierarchy2"/>
    <dgm:cxn modelId="{3B226883-E0AF-4316-BFB4-30741D36272F}" type="presOf" srcId="{A63BA6C8-B913-40D4-B834-0302955DE8E9}" destId="{08D0E3A2-BDF0-4A25-8F49-7AF3567BE6D1}" srcOrd="0" destOrd="0" presId="urn:microsoft.com/office/officeart/2005/8/layout/hierarchy2"/>
    <dgm:cxn modelId="{D7B25803-E328-4ABA-BEBE-90B55F1E24FC}" type="presOf" srcId="{F981E17D-69DB-4A4C-B9BF-CB4394426E7E}" destId="{0D9EE60A-AC8A-402A-A98B-753979B1831E}" srcOrd="0" destOrd="0" presId="urn:microsoft.com/office/officeart/2005/8/layout/hierarchy2"/>
    <dgm:cxn modelId="{37A11857-C02F-473C-9642-EEC4F3DC874B}" type="presOf" srcId="{D91CF70D-12E5-47FE-BA70-B20A50A3146E}" destId="{1CC1B373-0B68-465D-93F8-0C8587F178B2}" srcOrd="1" destOrd="0" presId="urn:microsoft.com/office/officeart/2005/8/layout/hierarchy2"/>
    <dgm:cxn modelId="{F999ABDA-7F9A-443F-9F14-13BA1C693464}" type="presOf" srcId="{AC5F506C-F93A-45D1-938F-79AE53365034}" destId="{8A62007C-CAEA-48B8-8E59-6B39F49CDCE3}" srcOrd="0" destOrd="0" presId="urn:microsoft.com/office/officeart/2005/8/layout/hierarchy2"/>
    <dgm:cxn modelId="{08527B97-4767-4D30-8F3B-7545C44F2B8D}" type="presOf" srcId="{B10E06D1-A7F4-4FBE-945B-445E01AED874}" destId="{2613A04F-FEFA-48E7-A297-B3C889D0CBC1}" srcOrd="0" destOrd="0" presId="urn:microsoft.com/office/officeart/2005/8/layout/hierarchy2"/>
    <dgm:cxn modelId="{901D8A55-E836-4FBF-AAEA-09B12CCB7957}" type="presOf" srcId="{593CF2DA-95D6-4165-86FB-C00CA1A480BD}" destId="{2995E704-3052-4244-B045-976B457F511F}" srcOrd="0" destOrd="0" presId="urn:microsoft.com/office/officeart/2005/8/layout/hierarchy2"/>
    <dgm:cxn modelId="{24439C42-1BDA-4715-8FFD-D00CE3731CEF}" type="presOf" srcId="{D91CF70D-12E5-47FE-BA70-B20A50A3146E}" destId="{1FD97445-EFFF-4D9C-903F-DAD8FCE42336}" srcOrd="0" destOrd="0" presId="urn:microsoft.com/office/officeart/2005/8/layout/hierarchy2"/>
    <dgm:cxn modelId="{92FEFBBF-C00D-4E26-88C4-0BEA19210CBA}" srcId="{F981E17D-69DB-4A4C-B9BF-CB4394426E7E}" destId="{AC5F506C-F93A-45D1-938F-79AE53365034}" srcOrd="0" destOrd="0" parTransId="{2658110A-A324-469F-AD41-31C8784DCB59}" sibTransId="{2A038657-71C9-4FE0-9B75-C5AB8A8B8490}"/>
    <dgm:cxn modelId="{3C73326F-B576-422E-9CE7-3F6724D87480}" srcId="{593CF2DA-95D6-4165-86FB-C00CA1A480BD}" destId="{7C178A9C-CEF4-4743-A537-FEADAD295532}" srcOrd="1" destOrd="0" parTransId="{C8D53DC4-B1C5-4FC1-AC6A-232DD8E96579}" sibTransId="{EA5972D5-C4CF-4313-87C4-18C00760FFC1}"/>
    <dgm:cxn modelId="{047A5466-01A0-432A-94BB-ADB27DEBF1C8}" srcId="{AC5F506C-F93A-45D1-938F-79AE53365034}" destId="{A63BA6C8-B913-40D4-B834-0302955DE8E9}" srcOrd="1" destOrd="0" parTransId="{D91CF70D-12E5-47FE-BA70-B20A50A3146E}" sibTransId="{CB8765B9-B260-4326-8E98-8992300F257A}"/>
    <dgm:cxn modelId="{323C78BF-EE9C-4A3D-8C1D-F63E5BB32C19}" type="presOf" srcId="{C8D53DC4-B1C5-4FC1-AC6A-232DD8E96579}" destId="{EA57CDDB-CF53-4296-9556-A086CCB06A39}" srcOrd="1" destOrd="0" presId="urn:microsoft.com/office/officeart/2005/8/layout/hierarchy2"/>
    <dgm:cxn modelId="{AAACA9E8-BBF0-4E0A-9674-BC76DFF407AA}" srcId="{593CF2DA-95D6-4165-86FB-C00CA1A480BD}" destId="{4163B23C-8C7D-4436-A500-E6C81212C9FE}" srcOrd="0" destOrd="0" parTransId="{E0CA2C4D-D96F-4288-8C25-F24E4D3E5F4C}" sibTransId="{A71AA59F-500D-4674-B72D-E56C9B1A8144}"/>
    <dgm:cxn modelId="{F1E0E7B4-9B00-4EE4-A009-0C33D45EC200}" type="presOf" srcId="{9FF23EFC-2114-4B1F-A3AF-507EE1415FE0}" destId="{1BB35B8C-45AF-4ADE-9B08-8FB5DBBE435D}" srcOrd="0" destOrd="0" presId="urn:microsoft.com/office/officeart/2005/8/layout/hierarchy2"/>
    <dgm:cxn modelId="{D0DCA531-C243-493C-88AB-4DF5B52CA8ED}" type="presOf" srcId="{C8D53DC4-B1C5-4FC1-AC6A-232DD8E96579}" destId="{E517535D-5657-4A88-8480-0F486104A51D}" srcOrd="0" destOrd="0" presId="urn:microsoft.com/office/officeart/2005/8/layout/hierarchy2"/>
    <dgm:cxn modelId="{1B561D2C-C9DD-4E1F-B62F-99DF1A426D3A}" type="presOf" srcId="{E0CA2C4D-D96F-4288-8C25-F24E4D3E5F4C}" destId="{F6CEA7AF-7404-449E-8804-74E773F187A1}" srcOrd="1" destOrd="0" presId="urn:microsoft.com/office/officeart/2005/8/layout/hierarchy2"/>
    <dgm:cxn modelId="{38E58EA4-DDD2-4AAC-8308-6203D35D871A}" type="presParOf" srcId="{0D9EE60A-AC8A-402A-A98B-753979B1831E}" destId="{58392739-0A08-45B5-90A6-7F37306397D0}" srcOrd="0" destOrd="0" presId="urn:microsoft.com/office/officeart/2005/8/layout/hierarchy2"/>
    <dgm:cxn modelId="{8C357D1A-73AE-4C43-A488-CB637F2F251F}" type="presParOf" srcId="{58392739-0A08-45B5-90A6-7F37306397D0}" destId="{8A62007C-CAEA-48B8-8E59-6B39F49CDCE3}" srcOrd="0" destOrd="0" presId="urn:microsoft.com/office/officeart/2005/8/layout/hierarchy2"/>
    <dgm:cxn modelId="{831224DC-276A-4E49-ADDB-A26CDCC9185D}" type="presParOf" srcId="{58392739-0A08-45B5-90A6-7F37306397D0}" destId="{B3CA4FDD-612C-41F8-A515-ECA282FA91D5}" srcOrd="1" destOrd="0" presId="urn:microsoft.com/office/officeart/2005/8/layout/hierarchy2"/>
    <dgm:cxn modelId="{F822FA83-C19F-4012-A0BC-ABDF4704D558}" type="presParOf" srcId="{B3CA4FDD-612C-41F8-A515-ECA282FA91D5}" destId="{2613A04F-FEFA-48E7-A297-B3C889D0CBC1}" srcOrd="0" destOrd="0" presId="urn:microsoft.com/office/officeart/2005/8/layout/hierarchy2"/>
    <dgm:cxn modelId="{FF024104-2EB7-44C5-AFBF-ECE0A8EA677D}" type="presParOf" srcId="{2613A04F-FEFA-48E7-A297-B3C889D0CBC1}" destId="{393D599C-D6EF-42A9-AF89-28FA8C369EF1}" srcOrd="0" destOrd="0" presId="urn:microsoft.com/office/officeart/2005/8/layout/hierarchy2"/>
    <dgm:cxn modelId="{A4476339-68D1-4A0F-9839-7E5615AF4EE9}" type="presParOf" srcId="{B3CA4FDD-612C-41F8-A515-ECA282FA91D5}" destId="{2B944088-28B6-4EEE-BD2B-6269D047950B}" srcOrd="1" destOrd="0" presId="urn:microsoft.com/office/officeart/2005/8/layout/hierarchy2"/>
    <dgm:cxn modelId="{F74D8FFA-7B57-450A-8F4E-A1D7D29BB4CE}" type="presParOf" srcId="{2B944088-28B6-4EEE-BD2B-6269D047950B}" destId="{B28AA50D-5BF7-4C34-A793-313CC114417C}" srcOrd="0" destOrd="0" presId="urn:microsoft.com/office/officeart/2005/8/layout/hierarchy2"/>
    <dgm:cxn modelId="{4C0D5BC9-F4ED-4339-A112-328B6CC377CE}" type="presParOf" srcId="{2B944088-28B6-4EEE-BD2B-6269D047950B}" destId="{6858CDC6-0FF6-452F-80B4-0DC4903D1DDD}" srcOrd="1" destOrd="0" presId="urn:microsoft.com/office/officeart/2005/8/layout/hierarchy2"/>
    <dgm:cxn modelId="{C1635E1B-B77A-48A0-BD0C-9708C4E3B624}" type="presParOf" srcId="{B3CA4FDD-612C-41F8-A515-ECA282FA91D5}" destId="{1FD97445-EFFF-4D9C-903F-DAD8FCE42336}" srcOrd="2" destOrd="0" presId="urn:microsoft.com/office/officeart/2005/8/layout/hierarchy2"/>
    <dgm:cxn modelId="{9B1CD19F-4C26-41BB-8637-7ECA54BDC011}" type="presParOf" srcId="{1FD97445-EFFF-4D9C-903F-DAD8FCE42336}" destId="{1CC1B373-0B68-465D-93F8-0C8587F178B2}" srcOrd="0" destOrd="0" presId="urn:microsoft.com/office/officeart/2005/8/layout/hierarchy2"/>
    <dgm:cxn modelId="{AB52C715-B770-4FB9-B923-B90F1E323F7D}" type="presParOf" srcId="{B3CA4FDD-612C-41F8-A515-ECA282FA91D5}" destId="{32C39E2A-E3EA-4326-B462-61332D0237A2}" srcOrd="3" destOrd="0" presId="urn:microsoft.com/office/officeart/2005/8/layout/hierarchy2"/>
    <dgm:cxn modelId="{45A20996-D1A9-40D2-9F5D-8845D3B1D0C4}" type="presParOf" srcId="{32C39E2A-E3EA-4326-B462-61332D0237A2}" destId="{08D0E3A2-BDF0-4A25-8F49-7AF3567BE6D1}" srcOrd="0" destOrd="0" presId="urn:microsoft.com/office/officeart/2005/8/layout/hierarchy2"/>
    <dgm:cxn modelId="{A9B43DE0-C729-465C-BD16-4D081B2E0305}" type="presParOf" srcId="{32C39E2A-E3EA-4326-B462-61332D0237A2}" destId="{3A6D4856-5696-4DE7-8963-22D196F09F4C}" srcOrd="1" destOrd="0" presId="urn:microsoft.com/office/officeart/2005/8/layout/hierarchy2"/>
    <dgm:cxn modelId="{66E55A5C-B531-4310-A3FA-29BAAAFF9DB3}" type="presParOf" srcId="{B3CA4FDD-612C-41F8-A515-ECA282FA91D5}" destId="{1BB35B8C-45AF-4ADE-9B08-8FB5DBBE435D}" srcOrd="4" destOrd="0" presId="urn:microsoft.com/office/officeart/2005/8/layout/hierarchy2"/>
    <dgm:cxn modelId="{1328939C-FD69-4F0E-9139-BAA1A0987549}" type="presParOf" srcId="{1BB35B8C-45AF-4ADE-9B08-8FB5DBBE435D}" destId="{FBEBBA20-3C15-4985-91E3-99364255A92B}" srcOrd="0" destOrd="0" presId="urn:microsoft.com/office/officeart/2005/8/layout/hierarchy2"/>
    <dgm:cxn modelId="{991BDAA5-4097-4242-A8F2-B074D7383635}" type="presParOf" srcId="{B3CA4FDD-612C-41F8-A515-ECA282FA91D5}" destId="{EFD757D9-0EB3-483F-AF25-E25679500734}" srcOrd="5" destOrd="0" presId="urn:microsoft.com/office/officeart/2005/8/layout/hierarchy2"/>
    <dgm:cxn modelId="{4B0387E7-DF4C-48DE-AD3A-B6337F9ACA76}" type="presParOf" srcId="{EFD757D9-0EB3-483F-AF25-E25679500734}" destId="{2995E704-3052-4244-B045-976B457F511F}" srcOrd="0" destOrd="0" presId="urn:microsoft.com/office/officeart/2005/8/layout/hierarchy2"/>
    <dgm:cxn modelId="{6F2555E9-D786-4292-A674-2D2879646598}" type="presParOf" srcId="{EFD757D9-0EB3-483F-AF25-E25679500734}" destId="{ADFA62C0-3E4C-4078-9CF6-90E92D756FF0}" srcOrd="1" destOrd="0" presId="urn:microsoft.com/office/officeart/2005/8/layout/hierarchy2"/>
    <dgm:cxn modelId="{79DC70D9-534B-4298-9830-9765A5838B77}" type="presParOf" srcId="{ADFA62C0-3E4C-4078-9CF6-90E92D756FF0}" destId="{C89DC219-EC08-4AD5-B646-3F45C2409C9C}" srcOrd="0" destOrd="0" presId="urn:microsoft.com/office/officeart/2005/8/layout/hierarchy2"/>
    <dgm:cxn modelId="{565EE8CE-6E79-4C18-817A-2E476DD029E8}" type="presParOf" srcId="{C89DC219-EC08-4AD5-B646-3F45C2409C9C}" destId="{F6CEA7AF-7404-449E-8804-74E773F187A1}" srcOrd="0" destOrd="0" presId="urn:microsoft.com/office/officeart/2005/8/layout/hierarchy2"/>
    <dgm:cxn modelId="{827BB65E-3489-47E4-8A0A-9F78FEC670EF}" type="presParOf" srcId="{ADFA62C0-3E4C-4078-9CF6-90E92D756FF0}" destId="{B2510E34-1624-413C-B714-5BE9AC2B3AD2}" srcOrd="1" destOrd="0" presId="urn:microsoft.com/office/officeart/2005/8/layout/hierarchy2"/>
    <dgm:cxn modelId="{FB18AADB-781B-4C4E-8CA9-9FE9CE39AC25}" type="presParOf" srcId="{B2510E34-1624-413C-B714-5BE9AC2B3AD2}" destId="{7ACC4F29-7544-4B6B-9E43-4B4E688F2504}" srcOrd="0" destOrd="0" presId="urn:microsoft.com/office/officeart/2005/8/layout/hierarchy2"/>
    <dgm:cxn modelId="{D2B03AB7-23FE-4FB2-8BFA-DE0D55739965}" type="presParOf" srcId="{B2510E34-1624-413C-B714-5BE9AC2B3AD2}" destId="{03B784A5-9C50-450D-BF5A-89CB3E985322}" srcOrd="1" destOrd="0" presId="urn:microsoft.com/office/officeart/2005/8/layout/hierarchy2"/>
    <dgm:cxn modelId="{7A8DD104-D27C-4CD2-B7AC-91E656FC9FA7}" type="presParOf" srcId="{ADFA62C0-3E4C-4078-9CF6-90E92D756FF0}" destId="{E517535D-5657-4A88-8480-0F486104A51D}" srcOrd="2" destOrd="0" presId="urn:microsoft.com/office/officeart/2005/8/layout/hierarchy2"/>
    <dgm:cxn modelId="{1C316409-4747-461C-BE44-8853731BD38D}" type="presParOf" srcId="{E517535D-5657-4A88-8480-0F486104A51D}" destId="{EA57CDDB-CF53-4296-9556-A086CCB06A39}" srcOrd="0" destOrd="0" presId="urn:microsoft.com/office/officeart/2005/8/layout/hierarchy2"/>
    <dgm:cxn modelId="{F24D3D68-56F9-42EC-9236-32FCA8A9408C}" type="presParOf" srcId="{ADFA62C0-3E4C-4078-9CF6-90E92D756FF0}" destId="{F5997C1E-E219-4F95-A8F6-F3BE2F2D8A5F}" srcOrd="3" destOrd="0" presId="urn:microsoft.com/office/officeart/2005/8/layout/hierarchy2"/>
    <dgm:cxn modelId="{4937E78A-569E-44AC-8858-8DBAA06DC1F5}" type="presParOf" srcId="{F5997C1E-E219-4F95-A8F6-F3BE2F2D8A5F}" destId="{40AEC9F6-00CE-45A3-9567-AF7C76165E99}" srcOrd="0" destOrd="0" presId="urn:microsoft.com/office/officeart/2005/8/layout/hierarchy2"/>
    <dgm:cxn modelId="{D0E99516-06AC-4945-98FD-36C21E449BB2}" type="presParOf" srcId="{F5997C1E-E219-4F95-A8F6-F3BE2F2D8A5F}" destId="{CE336F2A-8E66-4834-979B-AC3A40FE4B9C}" srcOrd="1" destOrd="0" presId="urn:microsoft.com/office/officeart/2005/8/layout/hierarchy2"/>
    <dgm:cxn modelId="{18A51B19-2B52-4591-AF7E-DB4F07915E18}" type="presParOf" srcId="{B3CA4FDD-612C-41F8-A515-ECA282FA91D5}" destId="{0BB519B0-BD9E-48EE-841E-5ADC8F47601E}" srcOrd="6" destOrd="0" presId="urn:microsoft.com/office/officeart/2005/8/layout/hierarchy2"/>
    <dgm:cxn modelId="{140D85B4-42A8-4B6F-A439-E250AD917D87}" type="presParOf" srcId="{0BB519B0-BD9E-48EE-841E-5ADC8F47601E}" destId="{621A6CE8-E4ED-4C17-B547-CDE47413C230}" srcOrd="0" destOrd="0" presId="urn:microsoft.com/office/officeart/2005/8/layout/hierarchy2"/>
    <dgm:cxn modelId="{2CACBC21-A55C-45DC-BF58-341B80BB6934}" type="presParOf" srcId="{B3CA4FDD-612C-41F8-A515-ECA282FA91D5}" destId="{F42B4764-80E0-4FEA-ABDE-D450568D3A02}" srcOrd="7" destOrd="0" presId="urn:microsoft.com/office/officeart/2005/8/layout/hierarchy2"/>
    <dgm:cxn modelId="{74A47BBF-24CC-48EC-AB8F-52C32C57EA6A}" type="presParOf" srcId="{F42B4764-80E0-4FEA-ABDE-D450568D3A02}" destId="{5ED63D21-2C52-4F37-8D0F-4D2A614B89FF}" srcOrd="0" destOrd="0" presId="urn:microsoft.com/office/officeart/2005/8/layout/hierarchy2"/>
    <dgm:cxn modelId="{1B408D9D-36BF-493E-BEBA-D6A46CF83F10}" type="presParOf" srcId="{F42B4764-80E0-4FEA-ABDE-D450568D3A02}" destId="{AF11DD70-9469-4CB8-AC28-F32A71C5E6B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81E17D-69DB-4A4C-B9BF-CB4394426E7E}" type="doc">
      <dgm:prSet loTypeId="urn:microsoft.com/office/officeart/2005/8/layout/hierarchy2" loCatId="hierarchy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E05C769-E042-4CF0-A431-D13021414D2B}">
      <dgm:prSet phldrT="[Text]" custT="1"/>
      <dgm:spPr/>
      <dgm:t>
        <a:bodyPr/>
        <a:lstStyle/>
        <a:p>
          <a:pPr rtl="0"/>
          <a:r>
            <a:rPr lang="fa-IR" sz="1800" dirty="0">
              <a:cs typeface="B Homa" pitchFamily="2" charset="-78"/>
            </a:rPr>
            <a:t>2,000 = 20 × 100</a:t>
          </a:r>
          <a:endParaRPr lang="en-US" sz="1800" dirty="0">
            <a:cs typeface="B Homa" pitchFamily="2" charset="-78"/>
          </a:endParaRPr>
        </a:p>
      </dgm:t>
    </dgm:pt>
    <dgm:pt modelId="{B10E06D1-A7F4-4FBE-945B-445E01AED874}" type="parTrans" cxnId="{8672CDB7-F8C9-4DBB-8FB1-846D70A461DD}">
      <dgm:prSet/>
      <dgm:spPr/>
      <dgm:t>
        <a:bodyPr/>
        <a:lstStyle/>
        <a:p>
          <a:endParaRPr lang="en-US"/>
        </a:p>
      </dgm:t>
    </dgm:pt>
    <dgm:pt modelId="{20BD488C-4BDE-4D4E-B90A-F2F5A9B51848}" type="sibTrans" cxnId="{8672CDB7-F8C9-4DBB-8FB1-846D70A461DD}">
      <dgm:prSet/>
      <dgm:spPr/>
      <dgm:t>
        <a:bodyPr/>
        <a:lstStyle/>
        <a:p>
          <a:endParaRPr lang="en-US"/>
        </a:p>
      </dgm:t>
    </dgm:pt>
    <dgm:pt modelId="{A02E4158-0E8E-4152-B25E-A51F917D793B}">
      <dgm:prSet phldrT="[Text]"/>
      <dgm:spPr/>
      <dgm:t>
        <a:bodyPr/>
        <a:lstStyle/>
        <a:p>
          <a:pPr rtl="0"/>
          <a:r>
            <a:rPr lang="fa-IR" dirty="0">
              <a:cs typeface="B Homa" pitchFamily="2" charset="-78"/>
            </a:rPr>
            <a:t>1,250 = 25 × 50</a:t>
          </a:r>
          <a:endParaRPr lang="en-US" dirty="0">
            <a:cs typeface="B Homa" pitchFamily="2" charset="-78"/>
          </a:endParaRPr>
        </a:p>
      </dgm:t>
    </dgm:pt>
    <dgm:pt modelId="{C6D9807D-0BBE-4497-9338-30EBEDEA0C33}" type="parTrans" cxnId="{077C260D-A982-44B3-93C7-7F1F0749EF81}">
      <dgm:prSet/>
      <dgm:spPr/>
      <dgm:t>
        <a:bodyPr/>
        <a:lstStyle/>
        <a:p>
          <a:endParaRPr lang="en-US"/>
        </a:p>
      </dgm:t>
    </dgm:pt>
    <dgm:pt modelId="{AEF7732E-49DA-424F-A5DF-E8D73E8E0D32}" type="sibTrans" cxnId="{077C260D-A982-44B3-93C7-7F1F0749EF81}">
      <dgm:prSet/>
      <dgm:spPr/>
      <dgm:t>
        <a:bodyPr/>
        <a:lstStyle/>
        <a:p>
          <a:endParaRPr lang="en-US"/>
        </a:p>
      </dgm:t>
    </dgm:pt>
    <dgm:pt modelId="{4BF9942D-EC17-4E62-93F1-CDD151CC883C}">
      <dgm:prSet phldrT="[Text]"/>
      <dgm:spPr/>
      <dgm:t>
        <a:bodyPr/>
        <a:lstStyle/>
        <a:p>
          <a:pPr rtl="0"/>
          <a:r>
            <a:rPr lang="fa-IR" dirty="0">
              <a:cs typeface="B Homa" pitchFamily="2" charset="-78"/>
            </a:rPr>
            <a:t>900 = 30 × 30</a:t>
          </a:r>
          <a:endParaRPr lang="en-US" dirty="0">
            <a:cs typeface="B Homa" pitchFamily="2" charset="-78"/>
          </a:endParaRPr>
        </a:p>
      </dgm:t>
    </dgm:pt>
    <dgm:pt modelId="{44E734FF-03B7-405E-9B13-446262FA0AE9}" type="parTrans" cxnId="{9B0DF25B-2D46-4B90-9DFA-5672B7D3025A}">
      <dgm:prSet/>
      <dgm:spPr/>
      <dgm:t>
        <a:bodyPr/>
        <a:lstStyle/>
        <a:p>
          <a:endParaRPr lang="en-US"/>
        </a:p>
      </dgm:t>
    </dgm:pt>
    <dgm:pt modelId="{EEAE9528-8C1A-4CA9-A404-566857C1EA45}" type="sibTrans" cxnId="{9B0DF25B-2D46-4B90-9DFA-5672B7D3025A}">
      <dgm:prSet/>
      <dgm:spPr/>
      <dgm:t>
        <a:bodyPr/>
        <a:lstStyle/>
        <a:p>
          <a:endParaRPr lang="en-US"/>
        </a:p>
      </dgm:t>
    </dgm:pt>
    <dgm:pt modelId="{AC5F506C-F93A-45D1-938F-79AE53365034}">
      <dgm:prSet phldrT="[Text]" custT="1"/>
      <dgm:spPr/>
      <dgm:t>
        <a:bodyPr/>
        <a:lstStyle/>
        <a:p>
          <a:r>
            <a:rPr lang="fa-IR" sz="1800" dirty="0">
              <a:cs typeface="B Homa" pitchFamily="2" charset="-78"/>
            </a:rPr>
            <a:t>180 واحد فروش رفته</a:t>
          </a:r>
          <a:endParaRPr lang="en-US" sz="1800" dirty="0">
            <a:cs typeface="B Homa" pitchFamily="2" charset="-78"/>
          </a:endParaRPr>
        </a:p>
      </dgm:t>
    </dgm:pt>
    <dgm:pt modelId="{2A038657-71C9-4FE0-9B75-C5AB8A8B8490}" type="sibTrans" cxnId="{92FEFBBF-C00D-4E26-88C4-0BEA19210CBA}">
      <dgm:prSet/>
      <dgm:spPr/>
      <dgm:t>
        <a:bodyPr/>
        <a:lstStyle/>
        <a:p>
          <a:endParaRPr lang="en-US"/>
        </a:p>
      </dgm:t>
    </dgm:pt>
    <dgm:pt modelId="{2658110A-A324-469F-AD41-31C8784DCB59}" type="parTrans" cxnId="{92FEFBBF-C00D-4E26-88C4-0BEA19210CBA}">
      <dgm:prSet/>
      <dgm:spPr/>
      <dgm:t>
        <a:bodyPr/>
        <a:lstStyle/>
        <a:p>
          <a:endParaRPr lang="en-US"/>
        </a:p>
      </dgm:t>
    </dgm:pt>
    <dgm:pt modelId="{0D9EE60A-AC8A-402A-A98B-753979B1831E}" type="pres">
      <dgm:prSet presAssocID="{F981E17D-69DB-4A4C-B9BF-CB4394426E7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92739-0A08-45B5-90A6-7F37306397D0}" type="pres">
      <dgm:prSet presAssocID="{AC5F506C-F93A-45D1-938F-79AE53365034}" presName="root1" presStyleCnt="0"/>
      <dgm:spPr/>
    </dgm:pt>
    <dgm:pt modelId="{8A62007C-CAEA-48B8-8E59-6B39F49CDCE3}" type="pres">
      <dgm:prSet presAssocID="{AC5F506C-F93A-45D1-938F-79AE53365034}" presName="LevelOneTextNode" presStyleLbl="node0" presStyleIdx="0" presStyleCnt="1" custScaleY="38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CA4FDD-612C-41F8-A515-ECA282FA91D5}" type="pres">
      <dgm:prSet presAssocID="{AC5F506C-F93A-45D1-938F-79AE53365034}" presName="level2hierChild" presStyleCnt="0"/>
      <dgm:spPr/>
    </dgm:pt>
    <dgm:pt modelId="{2613A04F-FEFA-48E7-A297-B3C889D0CBC1}" type="pres">
      <dgm:prSet presAssocID="{B10E06D1-A7F4-4FBE-945B-445E01AED874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93D599C-D6EF-42A9-AF89-28FA8C369EF1}" type="pres">
      <dgm:prSet presAssocID="{B10E06D1-A7F4-4FBE-945B-445E01AED87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B944088-28B6-4EEE-BD2B-6269D047950B}" type="pres">
      <dgm:prSet presAssocID="{DE05C769-E042-4CF0-A431-D13021414D2B}" presName="root2" presStyleCnt="0"/>
      <dgm:spPr/>
    </dgm:pt>
    <dgm:pt modelId="{B28AA50D-5BF7-4C34-A793-313CC114417C}" type="pres">
      <dgm:prSet presAssocID="{DE05C769-E042-4CF0-A431-D13021414D2B}" presName="LevelTwoTextNode" presStyleLbl="node2" presStyleIdx="0" presStyleCnt="3" custScaleX="64230" custScaleY="30141" custLinFactNeighborX="-12861" custLinFactNeighborY="-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58CDC6-0FF6-452F-80B4-0DC4903D1DDD}" type="pres">
      <dgm:prSet presAssocID="{DE05C769-E042-4CF0-A431-D13021414D2B}" presName="level3hierChild" presStyleCnt="0"/>
      <dgm:spPr/>
    </dgm:pt>
    <dgm:pt modelId="{928F3F34-DEE7-4B68-97CC-C0301BE44F05}" type="pres">
      <dgm:prSet presAssocID="{C6D9807D-0BBE-4497-9338-30EBEDEA0C3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CC3C81B-0978-4A5F-A713-AF304CAE2058}" type="pres">
      <dgm:prSet presAssocID="{C6D9807D-0BBE-4497-9338-30EBEDEA0C3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65D44D1-E9CB-4970-A520-3D6F737775F3}" type="pres">
      <dgm:prSet presAssocID="{A02E4158-0E8E-4152-B25E-A51F917D793B}" presName="root2" presStyleCnt="0"/>
      <dgm:spPr/>
    </dgm:pt>
    <dgm:pt modelId="{047FD32B-C394-474F-A95B-08BF44E6C680}" type="pres">
      <dgm:prSet presAssocID="{A02E4158-0E8E-4152-B25E-A51F917D793B}" presName="LevelTwoTextNode" presStyleLbl="node2" presStyleIdx="1" presStyleCnt="3" custScaleX="64230" custScaleY="30141" custLinFactNeighborX="-12861" custLinFactNeighborY="-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D62A6-E474-404C-B238-A8BD7890616A}" type="pres">
      <dgm:prSet presAssocID="{A02E4158-0E8E-4152-B25E-A51F917D793B}" presName="level3hierChild" presStyleCnt="0"/>
      <dgm:spPr/>
    </dgm:pt>
    <dgm:pt modelId="{0BE6C421-E22C-4633-AFFE-FC6A7A00066D}" type="pres">
      <dgm:prSet presAssocID="{44E734FF-03B7-405E-9B13-446262FA0AE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9261C9E-0397-407B-B7FC-9B7D3EBB9AE9}" type="pres">
      <dgm:prSet presAssocID="{44E734FF-03B7-405E-9B13-446262FA0AE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521BED7-8E62-4A54-BB1C-9683A0729A2C}" type="pres">
      <dgm:prSet presAssocID="{4BF9942D-EC17-4E62-93F1-CDD151CC883C}" presName="root2" presStyleCnt="0"/>
      <dgm:spPr/>
    </dgm:pt>
    <dgm:pt modelId="{DA1133E9-322E-4132-B560-A73A9E214222}" type="pres">
      <dgm:prSet presAssocID="{4BF9942D-EC17-4E62-93F1-CDD151CC883C}" presName="LevelTwoTextNode" presStyleLbl="node2" presStyleIdx="2" presStyleCnt="3" custScaleX="64230" custScaleY="30141" custLinFactNeighborX="-12861" custLinFactNeighborY="-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DEDF73-91E2-4F17-A53C-2895A2A91110}" type="pres">
      <dgm:prSet presAssocID="{4BF9942D-EC17-4E62-93F1-CDD151CC883C}" presName="level3hierChild" presStyleCnt="0"/>
      <dgm:spPr/>
    </dgm:pt>
  </dgm:ptLst>
  <dgm:cxnLst>
    <dgm:cxn modelId="{5981A230-E8E1-4A9B-A722-EFD2045FEB1C}" type="presOf" srcId="{C6D9807D-0BBE-4497-9338-30EBEDEA0C33}" destId="{928F3F34-DEE7-4B68-97CC-C0301BE44F05}" srcOrd="0" destOrd="0" presId="urn:microsoft.com/office/officeart/2005/8/layout/hierarchy2"/>
    <dgm:cxn modelId="{310D9B06-9EE8-4EF4-A3FF-4A42217834BE}" type="presOf" srcId="{AC5F506C-F93A-45D1-938F-79AE53365034}" destId="{8A62007C-CAEA-48B8-8E59-6B39F49CDCE3}" srcOrd="0" destOrd="0" presId="urn:microsoft.com/office/officeart/2005/8/layout/hierarchy2"/>
    <dgm:cxn modelId="{50E86B11-5DA9-4477-ADC5-C1B625F5A7F3}" type="presOf" srcId="{A02E4158-0E8E-4152-B25E-A51F917D793B}" destId="{047FD32B-C394-474F-A95B-08BF44E6C680}" srcOrd="0" destOrd="0" presId="urn:microsoft.com/office/officeart/2005/8/layout/hierarchy2"/>
    <dgm:cxn modelId="{808C738D-DBE1-4107-A825-A6EA3FDD9474}" type="presOf" srcId="{B10E06D1-A7F4-4FBE-945B-445E01AED874}" destId="{393D599C-D6EF-42A9-AF89-28FA8C369EF1}" srcOrd="1" destOrd="0" presId="urn:microsoft.com/office/officeart/2005/8/layout/hierarchy2"/>
    <dgm:cxn modelId="{E8B96C5C-CF09-4AE9-9927-52D56561CCD2}" type="presOf" srcId="{DE05C769-E042-4CF0-A431-D13021414D2B}" destId="{B28AA50D-5BF7-4C34-A793-313CC114417C}" srcOrd="0" destOrd="0" presId="urn:microsoft.com/office/officeart/2005/8/layout/hierarchy2"/>
    <dgm:cxn modelId="{9B0DF25B-2D46-4B90-9DFA-5672B7D3025A}" srcId="{AC5F506C-F93A-45D1-938F-79AE53365034}" destId="{4BF9942D-EC17-4E62-93F1-CDD151CC883C}" srcOrd="2" destOrd="0" parTransId="{44E734FF-03B7-405E-9B13-446262FA0AE9}" sibTransId="{EEAE9528-8C1A-4CA9-A404-566857C1EA45}"/>
    <dgm:cxn modelId="{92FEFBBF-C00D-4E26-88C4-0BEA19210CBA}" srcId="{F981E17D-69DB-4A4C-B9BF-CB4394426E7E}" destId="{AC5F506C-F93A-45D1-938F-79AE53365034}" srcOrd="0" destOrd="0" parTransId="{2658110A-A324-469F-AD41-31C8784DCB59}" sibTransId="{2A038657-71C9-4FE0-9B75-C5AB8A8B8490}"/>
    <dgm:cxn modelId="{6D1C4638-7DAB-4999-8C7F-388C378C5028}" type="presOf" srcId="{44E734FF-03B7-405E-9B13-446262FA0AE9}" destId="{0BE6C421-E22C-4633-AFFE-FC6A7A00066D}" srcOrd="0" destOrd="0" presId="urn:microsoft.com/office/officeart/2005/8/layout/hierarchy2"/>
    <dgm:cxn modelId="{3F29F36F-BF89-408E-B942-7D5413832B42}" type="presOf" srcId="{F981E17D-69DB-4A4C-B9BF-CB4394426E7E}" destId="{0D9EE60A-AC8A-402A-A98B-753979B1831E}" srcOrd="0" destOrd="0" presId="urn:microsoft.com/office/officeart/2005/8/layout/hierarchy2"/>
    <dgm:cxn modelId="{8672CDB7-F8C9-4DBB-8FB1-846D70A461DD}" srcId="{AC5F506C-F93A-45D1-938F-79AE53365034}" destId="{DE05C769-E042-4CF0-A431-D13021414D2B}" srcOrd="0" destOrd="0" parTransId="{B10E06D1-A7F4-4FBE-945B-445E01AED874}" sibTransId="{20BD488C-4BDE-4D4E-B90A-F2F5A9B51848}"/>
    <dgm:cxn modelId="{9DF34E9C-5DBC-4F1A-9DA2-71030D3B0DAE}" type="presOf" srcId="{4BF9942D-EC17-4E62-93F1-CDD151CC883C}" destId="{DA1133E9-322E-4132-B560-A73A9E214222}" srcOrd="0" destOrd="0" presId="urn:microsoft.com/office/officeart/2005/8/layout/hierarchy2"/>
    <dgm:cxn modelId="{2F0C0544-CEF9-4460-8280-E0BC63D8A3D7}" type="presOf" srcId="{B10E06D1-A7F4-4FBE-945B-445E01AED874}" destId="{2613A04F-FEFA-48E7-A297-B3C889D0CBC1}" srcOrd="0" destOrd="0" presId="urn:microsoft.com/office/officeart/2005/8/layout/hierarchy2"/>
    <dgm:cxn modelId="{077C260D-A982-44B3-93C7-7F1F0749EF81}" srcId="{AC5F506C-F93A-45D1-938F-79AE53365034}" destId="{A02E4158-0E8E-4152-B25E-A51F917D793B}" srcOrd="1" destOrd="0" parTransId="{C6D9807D-0BBE-4497-9338-30EBEDEA0C33}" sibTransId="{AEF7732E-49DA-424F-A5DF-E8D73E8E0D32}"/>
    <dgm:cxn modelId="{92CE12F2-107A-45FB-813B-B52EF39A57AE}" type="presOf" srcId="{C6D9807D-0BBE-4497-9338-30EBEDEA0C33}" destId="{ACC3C81B-0978-4A5F-A713-AF304CAE2058}" srcOrd="1" destOrd="0" presId="urn:microsoft.com/office/officeart/2005/8/layout/hierarchy2"/>
    <dgm:cxn modelId="{B4A86BA1-B6F1-43FF-8466-415ADA41AD02}" type="presOf" srcId="{44E734FF-03B7-405E-9B13-446262FA0AE9}" destId="{69261C9E-0397-407B-B7FC-9B7D3EBB9AE9}" srcOrd="1" destOrd="0" presId="urn:microsoft.com/office/officeart/2005/8/layout/hierarchy2"/>
    <dgm:cxn modelId="{64A51532-1B0E-4D1F-B4F4-3B6AEBC9F2A8}" type="presParOf" srcId="{0D9EE60A-AC8A-402A-A98B-753979B1831E}" destId="{58392739-0A08-45B5-90A6-7F37306397D0}" srcOrd="0" destOrd="0" presId="urn:microsoft.com/office/officeart/2005/8/layout/hierarchy2"/>
    <dgm:cxn modelId="{B6B4D687-638C-4D7B-A83D-9EBB6737795A}" type="presParOf" srcId="{58392739-0A08-45B5-90A6-7F37306397D0}" destId="{8A62007C-CAEA-48B8-8E59-6B39F49CDCE3}" srcOrd="0" destOrd="0" presId="urn:microsoft.com/office/officeart/2005/8/layout/hierarchy2"/>
    <dgm:cxn modelId="{E72645C1-FE2C-4F2E-90EA-07609E5B0C85}" type="presParOf" srcId="{58392739-0A08-45B5-90A6-7F37306397D0}" destId="{B3CA4FDD-612C-41F8-A515-ECA282FA91D5}" srcOrd="1" destOrd="0" presId="urn:microsoft.com/office/officeart/2005/8/layout/hierarchy2"/>
    <dgm:cxn modelId="{D96EE86C-2ABB-4AE2-8A07-D49EA57E53D5}" type="presParOf" srcId="{B3CA4FDD-612C-41F8-A515-ECA282FA91D5}" destId="{2613A04F-FEFA-48E7-A297-B3C889D0CBC1}" srcOrd="0" destOrd="0" presId="urn:microsoft.com/office/officeart/2005/8/layout/hierarchy2"/>
    <dgm:cxn modelId="{E299B646-89F5-42C6-8721-CBEC431B378D}" type="presParOf" srcId="{2613A04F-FEFA-48E7-A297-B3C889D0CBC1}" destId="{393D599C-D6EF-42A9-AF89-28FA8C369EF1}" srcOrd="0" destOrd="0" presId="urn:microsoft.com/office/officeart/2005/8/layout/hierarchy2"/>
    <dgm:cxn modelId="{4C7F553A-70D0-4358-9B75-B5E079FBB935}" type="presParOf" srcId="{B3CA4FDD-612C-41F8-A515-ECA282FA91D5}" destId="{2B944088-28B6-4EEE-BD2B-6269D047950B}" srcOrd="1" destOrd="0" presId="urn:microsoft.com/office/officeart/2005/8/layout/hierarchy2"/>
    <dgm:cxn modelId="{3D5C9FC7-C4A2-40E6-81C3-93A5026661D7}" type="presParOf" srcId="{2B944088-28B6-4EEE-BD2B-6269D047950B}" destId="{B28AA50D-5BF7-4C34-A793-313CC114417C}" srcOrd="0" destOrd="0" presId="urn:microsoft.com/office/officeart/2005/8/layout/hierarchy2"/>
    <dgm:cxn modelId="{026B56CC-51E1-4EA0-841D-900630FA93E1}" type="presParOf" srcId="{2B944088-28B6-4EEE-BD2B-6269D047950B}" destId="{6858CDC6-0FF6-452F-80B4-0DC4903D1DDD}" srcOrd="1" destOrd="0" presId="urn:microsoft.com/office/officeart/2005/8/layout/hierarchy2"/>
    <dgm:cxn modelId="{0903CF4A-6255-4E7B-9D7B-066D4E81B16B}" type="presParOf" srcId="{B3CA4FDD-612C-41F8-A515-ECA282FA91D5}" destId="{928F3F34-DEE7-4B68-97CC-C0301BE44F05}" srcOrd="2" destOrd="0" presId="urn:microsoft.com/office/officeart/2005/8/layout/hierarchy2"/>
    <dgm:cxn modelId="{A778499D-4595-49B0-8511-A799DE82DAA5}" type="presParOf" srcId="{928F3F34-DEE7-4B68-97CC-C0301BE44F05}" destId="{ACC3C81B-0978-4A5F-A713-AF304CAE2058}" srcOrd="0" destOrd="0" presId="urn:microsoft.com/office/officeart/2005/8/layout/hierarchy2"/>
    <dgm:cxn modelId="{B698CD10-6D8B-4927-A3ED-7DE0B27AAFE9}" type="presParOf" srcId="{B3CA4FDD-612C-41F8-A515-ECA282FA91D5}" destId="{F65D44D1-E9CB-4970-A520-3D6F737775F3}" srcOrd="3" destOrd="0" presId="urn:microsoft.com/office/officeart/2005/8/layout/hierarchy2"/>
    <dgm:cxn modelId="{24F894E5-FB2C-4B81-B21A-5D92542EC38E}" type="presParOf" srcId="{F65D44D1-E9CB-4970-A520-3D6F737775F3}" destId="{047FD32B-C394-474F-A95B-08BF44E6C680}" srcOrd="0" destOrd="0" presId="urn:microsoft.com/office/officeart/2005/8/layout/hierarchy2"/>
    <dgm:cxn modelId="{BC3FFF5C-76CC-4639-8E23-C53B8CA185E0}" type="presParOf" srcId="{F65D44D1-E9CB-4970-A520-3D6F737775F3}" destId="{342D62A6-E474-404C-B238-A8BD7890616A}" srcOrd="1" destOrd="0" presId="urn:microsoft.com/office/officeart/2005/8/layout/hierarchy2"/>
    <dgm:cxn modelId="{6BC3740D-509A-4C95-8EC2-756718655325}" type="presParOf" srcId="{B3CA4FDD-612C-41F8-A515-ECA282FA91D5}" destId="{0BE6C421-E22C-4633-AFFE-FC6A7A00066D}" srcOrd="4" destOrd="0" presId="urn:microsoft.com/office/officeart/2005/8/layout/hierarchy2"/>
    <dgm:cxn modelId="{31F4897E-7883-4C1E-B203-42BBE8ED16A5}" type="presParOf" srcId="{0BE6C421-E22C-4633-AFFE-FC6A7A00066D}" destId="{69261C9E-0397-407B-B7FC-9B7D3EBB9AE9}" srcOrd="0" destOrd="0" presId="urn:microsoft.com/office/officeart/2005/8/layout/hierarchy2"/>
    <dgm:cxn modelId="{A123BFEF-5F39-4456-98FD-E46EA19E53D6}" type="presParOf" srcId="{B3CA4FDD-612C-41F8-A515-ECA282FA91D5}" destId="{E521BED7-8E62-4A54-BB1C-9683A0729A2C}" srcOrd="5" destOrd="0" presId="urn:microsoft.com/office/officeart/2005/8/layout/hierarchy2"/>
    <dgm:cxn modelId="{932982AD-6C26-4DA7-84A1-96AB6670BE73}" type="presParOf" srcId="{E521BED7-8E62-4A54-BB1C-9683A0729A2C}" destId="{DA1133E9-322E-4132-B560-A73A9E214222}" srcOrd="0" destOrd="0" presId="urn:microsoft.com/office/officeart/2005/8/layout/hierarchy2"/>
    <dgm:cxn modelId="{7B69503C-0367-4609-AB16-71A18E028D15}" type="presParOf" srcId="{E521BED7-8E62-4A54-BB1C-9683A0729A2C}" destId="{C7DEDF73-91E2-4F17-A53C-2895A2A9111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81E17D-69DB-4A4C-B9BF-CB4394426E7E}" type="doc">
      <dgm:prSet loTypeId="urn:microsoft.com/office/officeart/2005/8/layout/hierarchy2" loCatId="hierarchy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E05C769-E042-4CF0-A431-D13021414D2B}">
      <dgm:prSet phldrT="[Text]" custT="1"/>
      <dgm:spPr/>
      <dgm:t>
        <a:bodyPr/>
        <a:lstStyle/>
        <a:p>
          <a:pPr rtl="0"/>
          <a:r>
            <a:rPr lang="fa-IR" sz="1800" dirty="0">
              <a:cs typeface="B Homa" pitchFamily="2" charset="-78"/>
            </a:rPr>
            <a:t>1,200 = 30 × 40</a:t>
          </a:r>
          <a:endParaRPr lang="en-US" sz="1800" dirty="0">
            <a:cs typeface="B Homa" pitchFamily="2" charset="-78"/>
          </a:endParaRPr>
        </a:p>
      </dgm:t>
    </dgm:pt>
    <dgm:pt modelId="{B10E06D1-A7F4-4FBE-945B-445E01AED874}" type="parTrans" cxnId="{8672CDB7-F8C9-4DBB-8FB1-846D70A461DD}">
      <dgm:prSet/>
      <dgm:spPr/>
      <dgm:t>
        <a:bodyPr/>
        <a:lstStyle/>
        <a:p>
          <a:endParaRPr lang="en-US"/>
        </a:p>
      </dgm:t>
    </dgm:pt>
    <dgm:pt modelId="{20BD488C-4BDE-4D4E-B90A-F2F5A9B51848}" type="sibTrans" cxnId="{8672CDB7-F8C9-4DBB-8FB1-846D70A461DD}">
      <dgm:prSet/>
      <dgm:spPr/>
      <dgm:t>
        <a:bodyPr/>
        <a:lstStyle/>
        <a:p>
          <a:endParaRPr lang="en-US"/>
        </a:p>
      </dgm:t>
    </dgm:pt>
    <dgm:pt modelId="{A02E4158-0E8E-4152-B25E-A51F917D793B}">
      <dgm:prSet phldrT="[Text]"/>
      <dgm:spPr/>
      <dgm:t>
        <a:bodyPr/>
        <a:lstStyle/>
        <a:p>
          <a:pPr rtl="0"/>
          <a:r>
            <a:rPr lang="fa-IR" dirty="0">
              <a:cs typeface="B Homa" pitchFamily="2" charset="-78"/>
            </a:rPr>
            <a:t>2,800 = 35 × 80</a:t>
          </a:r>
          <a:endParaRPr lang="en-US" dirty="0">
            <a:cs typeface="B Homa" pitchFamily="2" charset="-78"/>
          </a:endParaRPr>
        </a:p>
      </dgm:t>
    </dgm:pt>
    <dgm:pt modelId="{C6D9807D-0BBE-4497-9338-30EBEDEA0C33}" type="parTrans" cxnId="{077C260D-A982-44B3-93C7-7F1F0749EF81}">
      <dgm:prSet/>
      <dgm:spPr/>
      <dgm:t>
        <a:bodyPr/>
        <a:lstStyle/>
        <a:p>
          <a:endParaRPr lang="en-US"/>
        </a:p>
      </dgm:t>
    </dgm:pt>
    <dgm:pt modelId="{AEF7732E-49DA-424F-A5DF-E8D73E8E0D32}" type="sibTrans" cxnId="{077C260D-A982-44B3-93C7-7F1F0749EF81}">
      <dgm:prSet/>
      <dgm:spPr/>
      <dgm:t>
        <a:bodyPr/>
        <a:lstStyle/>
        <a:p>
          <a:endParaRPr lang="en-US"/>
        </a:p>
      </dgm:t>
    </dgm:pt>
    <dgm:pt modelId="{AC5F506C-F93A-45D1-938F-79AE53365034}">
      <dgm:prSet phldrT="[Text]" custT="1"/>
      <dgm:spPr/>
      <dgm:t>
        <a:bodyPr/>
        <a:lstStyle/>
        <a:p>
          <a:r>
            <a:rPr lang="fa-IR" sz="1800" dirty="0">
              <a:cs typeface="B Homa" pitchFamily="2" charset="-78"/>
            </a:rPr>
            <a:t>120 واحد پایان دوره</a:t>
          </a:r>
          <a:endParaRPr lang="en-US" sz="1800" dirty="0">
            <a:cs typeface="B Homa" pitchFamily="2" charset="-78"/>
          </a:endParaRPr>
        </a:p>
      </dgm:t>
    </dgm:pt>
    <dgm:pt modelId="{2A038657-71C9-4FE0-9B75-C5AB8A8B8490}" type="sibTrans" cxnId="{92FEFBBF-C00D-4E26-88C4-0BEA19210CBA}">
      <dgm:prSet/>
      <dgm:spPr/>
      <dgm:t>
        <a:bodyPr/>
        <a:lstStyle/>
        <a:p>
          <a:endParaRPr lang="en-US"/>
        </a:p>
      </dgm:t>
    </dgm:pt>
    <dgm:pt modelId="{2658110A-A324-469F-AD41-31C8784DCB59}" type="parTrans" cxnId="{92FEFBBF-C00D-4E26-88C4-0BEA19210CBA}">
      <dgm:prSet/>
      <dgm:spPr/>
      <dgm:t>
        <a:bodyPr/>
        <a:lstStyle/>
        <a:p>
          <a:endParaRPr lang="en-US"/>
        </a:p>
      </dgm:t>
    </dgm:pt>
    <dgm:pt modelId="{0D9EE60A-AC8A-402A-A98B-753979B1831E}" type="pres">
      <dgm:prSet presAssocID="{F981E17D-69DB-4A4C-B9BF-CB4394426E7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92739-0A08-45B5-90A6-7F37306397D0}" type="pres">
      <dgm:prSet presAssocID="{AC5F506C-F93A-45D1-938F-79AE53365034}" presName="root1" presStyleCnt="0"/>
      <dgm:spPr/>
    </dgm:pt>
    <dgm:pt modelId="{8A62007C-CAEA-48B8-8E59-6B39F49CDCE3}" type="pres">
      <dgm:prSet presAssocID="{AC5F506C-F93A-45D1-938F-79AE53365034}" presName="LevelOneTextNode" presStyleLbl="node0" presStyleIdx="0" presStyleCnt="1" custScaleY="38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CA4FDD-612C-41F8-A515-ECA282FA91D5}" type="pres">
      <dgm:prSet presAssocID="{AC5F506C-F93A-45D1-938F-79AE53365034}" presName="level2hierChild" presStyleCnt="0"/>
      <dgm:spPr/>
    </dgm:pt>
    <dgm:pt modelId="{2613A04F-FEFA-48E7-A297-B3C889D0CBC1}" type="pres">
      <dgm:prSet presAssocID="{B10E06D1-A7F4-4FBE-945B-445E01AED87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93D599C-D6EF-42A9-AF89-28FA8C369EF1}" type="pres">
      <dgm:prSet presAssocID="{B10E06D1-A7F4-4FBE-945B-445E01AED87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B944088-28B6-4EEE-BD2B-6269D047950B}" type="pres">
      <dgm:prSet presAssocID="{DE05C769-E042-4CF0-A431-D13021414D2B}" presName="root2" presStyleCnt="0"/>
      <dgm:spPr/>
    </dgm:pt>
    <dgm:pt modelId="{B28AA50D-5BF7-4C34-A793-313CC114417C}" type="pres">
      <dgm:prSet presAssocID="{DE05C769-E042-4CF0-A431-D13021414D2B}" presName="LevelTwoTextNode" presStyleLbl="node2" presStyleIdx="0" presStyleCnt="2" custScaleX="64230" custScaleY="30141" custLinFactNeighborX="-12861" custLinFactNeighborY="-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58CDC6-0FF6-452F-80B4-0DC4903D1DDD}" type="pres">
      <dgm:prSet presAssocID="{DE05C769-E042-4CF0-A431-D13021414D2B}" presName="level3hierChild" presStyleCnt="0"/>
      <dgm:spPr/>
    </dgm:pt>
    <dgm:pt modelId="{928F3F34-DEE7-4B68-97CC-C0301BE44F05}" type="pres">
      <dgm:prSet presAssocID="{C6D9807D-0BBE-4497-9338-30EBEDEA0C3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CC3C81B-0978-4A5F-A713-AF304CAE2058}" type="pres">
      <dgm:prSet presAssocID="{C6D9807D-0BBE-4497-9338-30EBEDEA0C3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65D44D1-E9CB-4970-A520-3D6F737775F3}" type="pres">
      <dgm:prSet presAssocID="{A02E4158-0E8E-4152-B25E-A51F917D793B}" presName="root2" presStyleCnt="0"/>
      <dgm:spPr/>
    </dgm:pt>
    <dgm:pt modelId="{047FD32B-C394-474F-A95B-08BF44E6C680}" type="pres">
      <dgm:prSet presAssocID="{A02E4158-0E8E-4152-B25E-A51F917D793B}" presName="LevelTwoTextNode" presStyleLbl="node2" presStyleIdx="1" presStyleCnt="2" custScaleX="64230" custScaleY="30141" custLinFactNeighborX="-12861" custLinFactNeighborY="-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D62A6-E474-404C-B238-A8BD7890616A}" type="pres">
      <dgm:prSet presAssocID="{A02E4158-0E8E-4152-B25E-A51F917D793B}" presName="level3hierChild" presStyleCnt="0"/>
      <dgm:spPr/>
    </dgm:pt>
  </dgm:ptLst>
  <dgm:cxnLst>
    <dgm:cxn modelId="{077C260D-A982-44B3-93C7-7F1F0749EF81}" srcId="{AC5F506C-F93A-45D1-938F-79AE53365034}" destId="{A02E4158-0E8E-4152-B25E-A51F917D793B}" srcOrd="1" destOrd="0" parTransId="{C6D9807D-0BBE-4497-9338-30EBEDEA0C33}" sibTransId="{AEF7732E-49DA-424F-A5DF-E8D73E8E0D32}"/>
    <dgm:cxn modelId="{79E9BD7E-5F4E-4385-9812-6E217C5AD7B8}" type="presOf" srcId="{C6D9807D-0BBE-4497-9338-30EBEDEA0C33}" destId="{928F3F34-DEE7-4B68-97CC-C0301BE44F05}" srcOrd="0" destOrd="0" presId="urn:microsoft.com/office/officeart/2005/8/layout/hierarchy2"/>
    <dgm:cxn modelId="{457FFE0A-3644-422F-8284-192589F66BEC}" type="presOf" srcId="{B10E06D1-A7F4-4FBE-945B-445E01AED874}" destId="{393D599C-D6EF-42A9-AF89-28FA8C369EF1}" srcOrd="1" destOrd="0" presId="urn:microsoft.com/office/officeart/2005/8/layout/hierarchy2"/>
    <dgm:cxn modelId="{1AC422D5-696D-4955-B749-FD3CA2C06865}" type="presOf" srcId="{DE05C769-E042-4CF0-A431-D13021414D2B}" destId="{B28AA50D-5BF7-4C34-A793-313CC114417C}" srcOrd="0" destOrd="0" presId="urn:microsoft.com/office/officeart/2005/8/layout/hierarchy2"/>
    <dgm:cxn modelId="{A8C59C27-F047-4F59-88FD-FC45CBADED07}" type="presOf" srcId="{C6D9807D-0BBE-4497-9338-30EBEDEA0C33}" destId="{ACC3C81B-0978-4A5F-A713-AF304CAE2058}" srcOrd="1" destOrd="0" presId="urn:microsoft.com/office/officeart/2005/8/layout/hierarchy2"/>
    <dgm:cxn modelId="{8672CDB7-F8C9-4DBB-8FB1-846D70A461DD}" srcId="{AC5F506C-F93A-45D1-938F-79AE53365034}" destId="{DE05C769-E042-4CF0-A431-D13021414D2B}" srcOrd="0" destOrd="0" parTransId="{B10E06D1-A7F4-4FBE-945B-445E01AED874}" sibTransId="{20BD488C-4BDE-4D4E-B90A-F2F5A9B51848}"/>
    <dgm:cxn modelId="{F53B5FF5-16B0-4410-8534-C90E08CE9853}" type="presOf" srcId="{A02E4158-0E8E-4152-B25E-A51F917D793B}" destId="{047FD32B-C394-474F-A95B-08BF44E6C680}" srcOrd="0" destOrd="0" presId="urn:microsoft.com/office/officeart/2005/8/layout/hierarchy2"/>
    <dgm:cxn modelId="{5EF714C4-228C-4729-BA67-12433E53934B}" type="presOf" srcId="{B10E06D1-A7F4-4FBE-945B-445E01AED874}" destId="{2613A04F-FEFA-48E7-A297-B3C889D0CBC1}" srcOrd="0" destOrd="0" presId="urn:microsoft.com/office/officeart/2005/8/layout/hierarchy2"/>
    <dgm:cxn modelId="{CB719ABD-6C39-4CAD-B0FC-A4B4B10D0E11}" type="presOf" srcId="{F981E17D-69DB-4A4C-B9BF-CB4394426E7E}" destId="{0D9EE60A-AC8A-402A-A98B-753979B1831E}" srcOrd="0" destOrd="0" presId="urn:microsoft.com/office/officeart/2005/8/layout/hierarchy2"/>
    <dgm:cxn modelId="{EF119A18-195D-4F9D-B515-55E362DC1E81}" type="presOf" srcId="{AC5F506C-F93A-45D1-938F-79AE53365034}" destId="{8A62007C-CAEA-48B8-8E59-6B39F49CDCE3}" srcOrd="0" destOrd="0" presId="urn:microsoft.com/office/officeart/2005/8/layout/hierarchy2"/>
    <dgm:cxn modelId="{92FEFBBF-C00D-4E26-88C4-0BEA19210CBA}" srcId="{F981E17D-69DB-4A4C-B9BF-CB4394426E7E}" destId="{AC5F506C-F93A-45D1-938F-79AE53365034}" srcOrd="0" destOrd="0" parTransId="{2658110A-A324-469F-AD41-31C8784DCB59}" sibTransId="{2A038657-71C9-4FE0-9B75-C5AB8A8B8490}"/>
    <dgm:cxn modelId="{1FC83532-B563-4357-A90F-0453773E6F43}" type="presParOf" srcId="{0D9EE60A-AC8A-402A-A98B-753979B1831E}" destId="{58392739-0A08-45B5-90A6-7F37306397D0}" srcOrd="0" destOrd="0" presId="urn:microsoft.com/office/officeart/2005/8/layout/hierarchy2"/>
    <dgm:cxn modelId="{D139D2EE-0C83-441E-9444-1867414043B0}" type="presParOf" srcId="{58392739-0A08-45B5-90A6-7F37306397D0}" destId="{8A62007C-CAEA-48B8-8E59-6B39F49CDCE3}" srcOrd="0" destOrd="0" presId="urn:microsoft.com/office/officeart/2005/8/layout/hierarchy2"/>
    <dgm:cxn modelId="{B8875160-C4A6-4B8A-9241-A6C9EA3281DE}" type="presParOf" srcId="{58392739-0A08-45B5-90A6-7F37306397D0}" destId="{B3CA4FDD-612C-41F8-A515-ECA282FA91D5}" srcOrd="1" destOrd="0" presId="urn:microsoft.com/office/officeart/2005/8/layout/hierarchy2"/>
    <dgm:cxn modelId="{3750332B-CDAC-46B2-80C1-CAE6735D39D0}" type="presParOf" srcId="{B3CA4FDD-612C-41F8-A515-ECA282FA91D5}" destId="{2613A04F-FEFA-48E7-A297-B3C889D0CBC1}" srcOrd="0" destOrd="0" presId="urn:microsoft.com/office/officeart/2005/8/layout/hierarchy2"/>
    <dgm:cxn modelId="{27306D05-AC40-4AC1-B8E2-5C84D9D32FC7}" type="presParOf" srcId="{2613A04F-FEFA-48E7-A297-B3C889D0CBC1}" destId="{393D599C-D6EF-42A9-AF89-28FA8C369EF1}" srcOrd="0" destOrd="0" presId="urn:microsoft.com/office/officeart/2005/8/layout/hierarchy2"/>
    <dgm:cxn modelId="{75CF00C4-8569-4D5D-95AD-ADF1FCAC1CB9}" type="presParOf" srcId="{B3CA4FDD-612C-41F8-A515-ECA282FA91D5}" destId="{2B944088-28B6-4EEE-BD2B-6269D047950B}" srcOrd="1" destOrd="0" presId="urn:microsoft.com/office/officeart/2005/8/layout/hierarchy2"/>
    <dgm:cxn modelId="{65DEDC09-8C94-41A9-A71D-860E92A511FE}" type="presParOf" srcId="{2B944088-28B6-4EEE-BD2B-6269D047950B}" destId="{B28AA50D-5BF7-4C34-A793-313CC114417C}" srcOrd="0" destOrd="0" presId="urn:microsoft.com/office/officeart/2005/8/layout/hierarchy2"/>
    <dgm:cxn modelId="{9C62805D-3ADC-4D07-9658-2D443453A85B}" type="presParOf" srcId="{2B944088-28B6-4EEE-BD2B-6269D047950B}" destId="{6858CDC6-0FF6-452F-80B4-0DC4903D1DDD}" srcOrd="1" destOrd="0" presId="urn:microsoft.com/office/officeart/2005/8/layout/hierarchy2"/>
    <dgm:cxn modelId="{32E9D3BD-980D-44C8-9121-E232C58E449B}" type="presParOf" srcId="{B3CA4FDD-612C-41F8-A515-ECA282FA91D5}" destId="{928F3F34-DEE7-4B68-97CC-C0301BE44F05}" srcOrd="2" destOrd="0" presId="urn:microsoft.com/office/officeart/2005/8/layout/hierarchy2"/>
    <dgm:cxn modelId="{4D2C2A22-EDDB-4496-8449-51A21991B763}" type="presParOf" srcId="{928F3F34-DEE7-4B68-97CC-C0301BE44F05}" destId="{ACC3C81B-0978-4A5F-A713-AF304CAE2058}" srcOrd="0" destOrd="0" presId="urn:microsoft.com/office/officeart/2005/8/layout/hierarchy2"/>
    <dgm:cxn modelId="{EC6753C2-72B5-4709-9D10-C1B01B7CCA69}" type="presParOf" srcId="{B3CA4FDD-612C-41F8-A515-ECA282FA91D5}" destId="{F65D44D1-E9CB-4970-A520-3D6F737775F3}" srcOrd="3" destOrd="0" presId="urn:microsoft.com/office/officeart/2005/8/layout/hierarchy2"/>
    <dgm:cxn modelId="{5D2C1FDD-933C-4970-814D-38D19FDF150B}" type="presParOf" srcId="{F65D44D1-E9CB-4970-A520-3D6F737775F3}" destId="{047FD32B-C394-474F-A95B-08BF44E6C680}" srcOrd="0" destOrd="0" presId="urn:microsoft.com/office/officeart/2005/8/layout/hierarchy2"/>
    <dgm:cxn modelId="{DE72285A-F528-4CC7-81F9-C359993E3697}" type="presParOf" srcId="{F65D44D1-E9CB-4970-A520-3D6F737775F3}" destId="{342D62A6-E474-404C-B238-A8BD7890616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981E17D-69DB-4A4C-B9BF-CB4394426E7E}" type="doc">
      <dgm:prSet loTypeId="urn:microsoft.com/office/officeart/2005/8/layout/hierarchy2" loCatId="hierarchy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E05C769-E042-4CF0-A431-D13021414D2B}">
      <dgm:prSet phldrT="[Text]" custT="1"/>
      <dgm:spPr/>
      <dgm:t>
        <a:bodyPr/>
        <a:lstStyle/>
        <a:p>
          <a:pPr rtl="0"/>
          <a:r>
            <a:rPr lang="fa-IR" sz="1800" dirty="0">
              <a:cs typeface="B Homa" pitchFamily="2" charset="-78"/>
            </a:rPr>
            <a:t>2,800 = 35 × 80</a:t>
          </a:r>
          <a:endParaRPr lang="en-US" sz="1800" dirty="0">
            <a:cs typeface="B Homa" pitchFamily="2" charset="-78"/>
          </a:endParaRPr>
        </a:p>
      </dgm:t>
    </dgm:pt>
    <dgm:pt modelId="{B10E06D1-A7F4-4FBE-945B-445E01AED874}" type="parTrans" cxnId="{8672CDB7-F8C9-4DBB-8FB1-846D70A461DD}">
      <dgm:prSet/>
      <dgm:spPr/>
      <dgm:t>
        <a:bodyPr/>
        <a:lstStyle/>
        <a:p>
          <a:endParaRPr lang="en-US"/>
        </a:p>
      </dgm:t>
    </dgm:pt>
    <dgm:pt modelId="{20BD488C-4BDE-4D4E-B90A-F2F5A9B51848}" type="sibTrans" cxnId="{8672CDB7-F8C9-4DBB-8FB1-846D70A461DD}">
      <dgm:prSet/>
      <dgm:spPr/>
      <dgm:t>
        <a:bodyPr/>
        <a:lstStyle/>
        <a:p>
          <a:endParaRPr lang="en-US"/>
        </a:p>
      </dgm:t>
    </dgm:pt>
    <dgm:pt modelId="{A02E4158-0E8E-4152-B25E-A51F917D793B}">
      <dgm:prSet phldrT="[Text]"/>
      <dgm:spPr/>
      <dgm:t>
        <a:bodyPr/>
        <a:lstStyle/>
        <a:p>
          <a:pPr rtl="0"/>
          <a:r>
            <a:rPr lang="fa-IR" dirty="0">
              <a:cs typeface="B Homa" pitchFamily="2" charset="-78"/>
            </a:rPr>
            <a:t>2,100 = 30 × 70</a:t>
          </a:r>
          <a:endParaRPr lang="en-US" dirty="0">
            <a:cs typeface="B Homa" pitchFamily="2" charset="-78"/>
          </a:endParaRPr>
        </a:p>
      </dgm:t>
    </dgm:pt>
    <dgm:pt modelId="{C6D9807D-0BBE-4497-9338-30EBEDEA0C33}" type="parTrans" cxnId="{077C260D-A982-44B3-93C7-7F1F0749EF81}">
      <dgm:prSet/>
      <dgm:spPr/>
      <dgm:t>
        <a:bodyPr/>
        <a:lstStyle/>
        <a:p>
          <a:endParaRPr lang="en-US"/>
        </a:p>
      </dgm:t>
    </dgm:pt>
    <dgm:pt modelId="{AEF7732E-49DA-424F-A5DF-E8D73E8E0D32}" type="sibTrans" cxnId="{077C260D-A982-44B3-93C7-7F1F0749EF81}">
      <dgm:prSet/>
      <dgm:spPr/>
      <dgm:t>
        <a:bodyPr/>
        <a:lstStyle/>
        <a:p>
          <a:endParaRPr lang="en-US"/>
        </a:p>
      </dgm:t>
    </dgm:pt>
    <dgm:pt modelId="{4BF9942D-EC17-4E62-93F1-CDD151CC883C}">
      <dgm:prSet phldrT="[Text]"/>
      <dgm:spPr/>
      <dgm:t>
        <a:bodyPr/>
        <a:lstStyle/>
        <a:p>
          <a:pPr rtl="0"/>
          <a:r>
            <a:rPr lang="fa-IR" dirty="0">
              <a:cs typeface="B Homa" pitchFamily="2" charset="-78"/>
            </a:rPr>
            <a:t>750 = 25 × 30</a:t>
          </a:r>
          <a:endParaRPr lang="en-US" dirty="0">
            <a:cs typeface="B Homa" pitchFamily="2" charset="-78"/>
          </a:endParaRPr>
        </a:p>
      </dgm:t>
    </dgm:pt>
    <dgm:pt modelId="{44E734FF-03B7-405E-9B13-446262FA0AE9}" type="parTrans" cxnId="{9B0DF25B-2D46-4B90-9DFA-5672B7D3025A}">
      <dgm:prSet/>
      <dgm:spPr/>
      <dgm:t>
        <a:bodyPr/>
        <a:lstStyle/>
        <a:p>
          <a:endParaRPr lang="en-US"/>
        </a:p>
      </dgm:t>
    </dgm:pt>
    <dgm:pt modelId="{EEAE9528-8C1A-4CA9-A404-566857C1EA45}" type="sibTrans" cxnId="{9B0DF25B-2D46-4B90-9DFA-5672B7D3025A}">
      <dgm:prSet/>
      <dgm:spPr/>
      <dgm:t>
        <a:bodyPr/>
        <a:lstStyle/>
        <a:p>
          <a:endParaRPr lang="en-US"/>
        </a:p>
      </dgm:t>
    </dgm:pt>
    <dgm:pt modelId="{AC5F506C-F93A-45D1-938F-79AE53365034}">
      <dgm:prSet phldrT="[Text]" custT="1"/>
      <dgm:spPr/>
      <dgm:t>
        <a:bodyPr/>
        <a:lstStyle/>
        <a:p>
          <a:r>
            <a:rPr lang="fa-IR" sz="1800" dirty="0">
              <a:cs typeface="B Homa" pitchFamily="2" charset="-78"/>
            </a:rPr>
            <a:t>180 واحد فروش رفته</a:t>
          </a:r>
          <a:endParaRPr lang="en-US" sz="1800" dirty="0">
            <a:cs typeface="B Homa" pitchFamily="2" charset="-78"/>
          </a:endParaRPr>
        </a:p>
      </dgm:t>
    </dgm:pt>
    <dgm:pt modelId="{2A038657-71C9-4FE0-9B75-C5AB8A8B8490}" type="sibTrans" cxnId="{92FEFBBF-C00D-4E26-88C4-0BEA19210CBA}">
      <dgm:prSet/>
      <dgm:spPr/>
      <dgm:t>
        <a:bodyPr/>
        <a:lstStyle/>
        <a:p>
          <a:endParaRPr lang="en-US"/>
        </a:p>
      </dgm:t>
    </dgm:pt>
    <dgm:pt modelId="{2658110A-A324-469F-AD41-31C8784DCB59}" type="parTrans" cxnId="{92FEFBBF-C00D-4E26-88C4-0BEA19210CBA}">
      <dgm:prSet/>
      <dgm:spPr/>
      <dgm:t>
        <a:bodyPr/>
        <a:lstStyle/>
        <a:p>
          <a:endParaRPr lang="en-US"/>
        </a:p>
      </dgm:t>
    </dgm:pt>
    <dgm:pt modelId="{0D9EE60A-AC8A-402A-A98B-753979B1831E}" type="pres">
      <dgm:prSet presAssocID="{F981E17D-69DB-4A4C-B9BF-CB4394426E7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92739-0A08-45B5-90A6-7F37306397D0}" type="pres">
      <dgm:prSet presAssocID="{AC5F506C-F93A-45D1-938F-79AE53365034}" presName="root1" presStyleCnt="0"/>
      <dgm:spPr/>
    </dgm:pt>
    <dgm:pt modelId="{8A62007C-CAEA-48B8-8E59-6B39F49CDCE3}" type="pres">
      <dgm:prSet presAssocID="{AC5F506C-F93A-45D1-938F-79AE53365034}" presName="LevelOneTextNode" presStyleLbl="node0" presStyleIdx="0" presStyleCnt="1" custScaleY="38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CA4FDD-612C-41F8-A515-ECA282FA91D5}" type="pres">
      <dgm:prSet presAssocID="{AC5F506C-F93A-45D1-938F-79AE53365034}" presName="level2hierChild" presStyleCnt="0"/>
      <dgm:spPr/>
    </dgm:pt>
    <dgm:pt modelId="{2613A04F-FEFA-48E7-A297-B3C889D0CBC1}" type="pres">
      <dgm:prSet presAssocID="{B10E06D1-A7F4-4FBE-945B-445E01AED874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93D599C-D6EF-42A9-AF89-28FA8C369EF1}" type="pres">
      <dgm:prSet presAssocID="{B10E06D1-A7F4-4FBE-945B-445E01AED87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B944088-28B6-4EEE-BD2B-6269D047950B}" type="pres">
      <dgm:prSet presAssocID="{DE05C769-E042-4CF0-A431-D13021414D2B}" presName="root2" presStyleCnt="0"/>
      <dgm:spPr/>
    </dgm:pt>
    <dgm:pt modelId="{B28AA50D-5BF7-4C34-A793-313CC114417C}" type="pres">
      <dgm:prSet presAssocID="{DE05C769-E042-4CF0-A431-D13021414D2B}" presName="LevelTwoTextNode" presStyleLbl="node2" presStyleIdx="0" presStyleCnt="3" custScaleX="64230" custScaleY="30141" custLinFactNeighborX="-12861" custLinFactNeighborY="-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58CDC6-0FF6-452F-80B4-0DC4903D1DDD}" type="pres">
      <dgm:prSet presAssocID="{DE05C769-E042-4CF0-A431-D13021414D2B}" presName="level3hierChild" presStyleCnt="0"/>
      <dgm:spPr/>
    </dgm:pt>
    <dgm:pt modelId="{928F3F34-DEE7-4B68-97CC-C0301BE44F05}" type="pres">
      <dgm:prSet presAssocID="{C6D9807D-0BBE-4497-9338-30EBEDEA0C3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CC3C81B-0978-4A5F-A713-AF304CAE2058}" type="pres">
      <dgm:prSet presAssocID="{C6D9807D-0BBE-4497-9338-30EBEDEA0C3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65D44D1-E9CB-4970-A520-3D6F737775F3}" type="pres">
      <dgm:prSet presAssocID="{A02E4158-0E8E-4152-B25E-A51F917D793B}" presName="root2" presStyleCnt="0"/>
      <dgm:spPr/>
    </dgm:pt>
    <dgm:pt modelId="{047FD32B-C394-474F-A95B-08BF44E6C680}" type="pres">
      <dgm:prSet presAssocID="{A02E4158-0E8E-4152-B25E-A51F917D793B}" presName="LevelTwoTextNode" presStyleLbl="node2" presStyleIdx="1" presStyleCnt="3" custScaleX="64230" custScaleY="30141" custLinFactNeighborX="-12861" custLinFactNeighborY="-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D62A6-E474-404C-B238-A8BD7890616A}" type="pres">
      <dgm:prSet presAssocID="{A02E4158-0E8E-4152-B25E-A51F917D793B}" presName="level3hierChild" presStyleCnt="0"/>
      <dgm:spPr/>
    </dgm:pt>
    <dgm:pt modelId="{0BE6C421-E22C-4633-AFFE-FC6A7A00066D}" type="pres">
      <dgm:prSet presAssocID="{44E734FF-03B7-405E-9B13-446262FA0AE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9261C9E-0397-407B-B7FC-9B7D3EBB9AE9}" type="pres">
      <dgm:prSet presAssocID="{44E734FF-03B7-405E-9B13-446262FA0AE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521BED7-8E62-4A54-BB1C-9683A0729A2C}" type="pres">
      <dgm:prSet presAssocID="{4BF9942D-EC17-4E62-93F1-CDD151CC883C}" presName="root2" presStyleCnt="0"/>
      <dgm:spPr/>
    </dgm:pt>
    <dgm:pt modelId="{DA1133E9-322E-4132-B560-A73A9E214222}" type="pres">
      <dgm:prSet presAssocID="{4BF9942D-EC17-4E62-93F1-CDD151CC883C}" presName="LevelTwoTextNode" presStyleLbl="node2" presStyleIdx="2" presStyleCnt="3" custScaleX="64230" custScaleY="30141" custLinFactNeighborX="-12861" custLinFactNeighborY="-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DEDF73-91E2-4F17-A53C-2895A2A91110}" type="pres">
      <dgm:prSet presAssocID="{4BF9942D-EC17-4E62-93F1-CDD151CC883C}" presName="level3hierChild" presStyleCnt="0"/>
      <dgm:spPr/>
    </dgm:pt>
  </dgm:ptLst>
  <dgm:cxnLst>
    <dgm:cxn modelId="{EC8537DC-97AC-43C8-8607-C12C708112F2}" type="presOf" srcId="{F981E17D-69DB-4A4C-B9BF-CB4394426E7E}" destId="{0D9EE60A-AC8A-402A-A98B-753979B1831E}" srcOrd="0" destOrd="0" presId="urn:microsoft.com/office/officeart/2005/8/layout/hierarchy2"/>
    <dgm:cxn modelId="{41C351FC-8834-4525-9534-26E39292BEC0}" type="presOf" srcId="{B10E06D1-A7F4-4FBE-945B-445E01AED874}" destId="{393D599C-D6EF-42A9-AF89-28FA8C369EF1}" srcOrd="1" destOrd="0" presId="urn:microsoft.com/office/officeart/2005/8/layout/hierarchy2"/>
    <dgm:cxn modelId="{F426AB2A-D088-434B-A5E5-2E9E46D12178}" type="presOf" srcId="{4BF9942D-EC17-4E62-93F1-CDD151CC883C}" destId="{DA1133E9-322E-4132-B560-A73A9E214222}" srcOrd="0" destOrd="0" presId="urn:microsoft.com/office/officeart/2005/8/layout/hierarchy2"/>
    <dgm:cxn modelId="{388C7C39-BB0C-4E90-A090-F2078235626B}" type="presOf" srcId="{C6D9807D-0BBE-4497-9338-30EBEDEA0C33}" destId="{928F3F34-DEE7-4B68-97CC-C0301BE44F05}" srcOrd="0" destOrd="0" presId="urn:microsoft.com/office/officeart/2005/8/layout/hierarchy2"/>
    <dgm:cxn modelId="{9B0DF25B-2D46-4B90-9DFA-5672B7D3025A}" srcId="{AC5F506C-F93A-45D1-938F-79AE53365034}" destId="{4BF9942D-EC17-4E62-93F1-CDD151CC883C}" srcOrd="2" destOrd="0" parTransId="{44E734FF-03B7-405E-9B13-446262FA0AE9}" sibTransId="{EEAE9528-8C1A-4CA9-A404-566857C1EA45}"/>
    <dgm:cxn modelId="{92FEFBBF-C00D-4E26-88C4-0BEA19210CBA}" srcId="{F981E17D-69DB-4A4C-B9BF-CB4394426E7E}" destId="{AC5F506C-F93A-45D1-938F-79AE53365034}" srcOrd="0" destOrd="0" parTransId="{2658110A-A324-469F-AD41-31C8784DCB59}" sibTransId="{2A038657-71C9-4FE0-9B75-C5AB8A8B8490}"/>
    <dgm:cxn modelId="{E0696856-C29A-44B9-992F-2DAB95BB1BD3}" type="presOf" srcId="{AC5F506C-F93A-45D1-938F-79AE53365034}" destId="{8A62007C-CAEA-48B8-8E59-6B39F49CDCE3}" srcOrd="0" destOrd="0" presId="urn:microsoft.com/office/officeart/2005/8/layout/hierarchy2"/>
    <dgm:cxn modelId="{EFC1FCC4-207F-46B9-A182-C72DC0712F26}" type="presOf" srcId="{44E734FF-03B7-405E-9B13-446262FA0AE9}" destId="{69261C9E-0397-407B-B7FC-9B7D3EBB9AE9}" srcOrd="1" destOrd="0" presId="urn:microsoft.com/office/officeart/2005/8/layout/hierarchy2"/>
    <dgm:cxn modelId="{8672CDB7-F8C9-4DBB-8FB1-846D70A461DD}" srcId="{AC5F506C-F93A-45D1-938F-79AE53365034}" destId="{DE05C769-E042-4CF0-A431-D13021414D2B}" srcOrd="0" destOrd="0" parTransId="{B10E06D1-A7F4-4FBE-945B-445E01AED874}" sibTransId="{20BD488C-4BDE-4D4E-B90A-F2F5A9B51848}"/>
    <dgm:cxn modelId="{B69540E7-C736-495E-B6DB-86AD480AA39A}" type="presOf" srcId="{A02E4158-0E8E-4152-B25E-A51F917D793B}" destId="{047FD32B-C394-474F-A95B-08BF44E6C680}" srcOrd="0" destOrd="0" presId="urn:microsoft.com/office/officeart/2005/8/layout/hierarchy2"/>
    <dgm:cxn modelId="{D9DA4C86-CC1E-4B82-8D1A-CCBFDAC56B3C}" type="presOf" srcId="{44E734FF-03B7-405E-9B13-446262FA0AE9}" destId="{0BE6C421-E22C-4633-AFFE-FC6A7A00066D}" srcOrd="0" destOrd="0" presId="urn:microsoft.com/office/officeart/2005/8/layout/hierarchy2"/>
    <dgm:cxn modelId="{F7CCC2C1-F943-4859-8DD8-F1835C6E30A5}" type="presOf" srcId="{DE05C769-E042-4CF0-A431-D13021414D2B}" destId="{B28AA50D-5BF7-4C34-A793-313CC114417C}" srcOrd="0" destOrd="0" presId="urn:microsoft.com/office/officeart/2005/8/layout/hierarchy2"/>
    <dgm:cxn modelId="{077C260D-A982-44B3-93C7-7F1F0749EF81}" srcId="{AC5F506C-F93A-45D1-938F-79AE53365034}" destId="{A02E4158-0E8E-4152-B25E-A51F917D793B}" srcOrd="1" destOrd="0" parTransId="{C6D9807D-0BBE-4497-9338-30EBEDEA0C33}" sibTransId="{AEF7732E-49DA-424F-A5DF-E8D73E8E0D32}"/>
    <dgm:cxn modelId="{BE896304-C431-4293-B331-9C3B4C16BDAB}" type="presOf" srcId="{C6D9807D-0BBE-4497-9338-30EBEDEA0C33}" destId="{ACC3C81B-0978-4A5F-A713-AF304CAE2058}" srcOrd="1" destOrd="0" presId="urn:microsoft.com/office/officeart/2005/8/layout/hierarchy2"/>
    <dgm:cxn modelId="{C2E414CC-96CA-471E-8294-BBF2D5647837}" type="presOf" srcId="{B10E06D1-A7F4-4FBE-945B-445E01AED874}" destId="{2613A04F-FEFA-48E7-A297-B3C889D0CBC1}" srcOrd="0" destOrd="0" presId="urn:microsoft.com/office/officeart/2005/8/layout/hierarchy2"/>
    <dgm:cxn modelId="{6738140D-8C01-47C2-8016-756AB289EF45}" type="presParOf" srcId="{0D9EE60A-AC8A-402A-A98B-753979B1831E}" destId="{58392739-0A08-45B5-90A6-7F37306397D0}" srcOrd="0" destOrd="0" presId="urn:microsoft.com/office/officeart/2005/8/layout/hierarchy2"/>
    <dgm:cxn modelId="{4FAFCE78-13B7-4452-A53A-F7BB07D41E2C}" type="presParOf" srcId="{58392739-0A08-45B5-90A6-7F37306397D0}" destId="{8A62007C-CAEA-48B8-8E59-6B39F49CDCE3}" srcOrd="0" destOrd="0" presId="urn:microsoft.com/office/officeart/2005/8/layout/hierarchy2"/>
    <dgm:cxn modelId="{FBAFC42E-75E2-4248-AA9E-6DDF8D7C6BB3}" type="presParOf" srcId="{58392739-0A08-45B5-90A6-7F37306397D0}" destId="{B3CA4FDD-612C-41F8-A515-ECA282FA91D5}" srcOrd="1" destOrd="0" presId="urn:microsoft.com/office/officeart/2005/8/layout/hierarchy2"/>
    <dgm:cxn modelId="{05443092-B69F-4FEF-8824-6558BA50806E}" type="presParOf" srcId="{B3CA4FDD-612C-41F8-A515-ECA282FA91D5}" destId="{2613A04F-FEFA-48E7-A297-B3C889D0CBC1}" srcOrd="0" destOrd="0" presId="urn:microsoft.com/office/officeart/2005/8/layout/hierarchy2"/>
    <dgm:cxn modelId="{5BD770B0-E9B4-444B-A6E4-EAF811F32486}" type="presParOf" srcId="{2613A04F-FEFA-48E7-A297-B3C889D0CBC1}" destId="{393D599C-D6EF-42A9-AF89-28FA8C369EF1}" srcOrd="0" destOrd="0" presId="urn:microsoft.com/office/officeart/2005/8/layout/hierarchy2"/>
    <dgm:cxn modelId="{51A442DC-BD5E-46D7-BC0D-3A6BAF2FACED}" type="presParOf" srcId="{B3CA4FDD-612C-41F8-A515-ECA282FA91D5}" destId="{2B944088-28B6-4EEE-BD2B-6269D047950B}" srcOrd="1" destOrd="0" presId="urn:microsoft.com/office/officeart/2005/8/layout/hierarchy2"/>
    <dgm:cxn modelId="{6C9C2B27-6259-401E-90C6-EAF00ADB2875}" type="presParOf" srcId="{2B944088-28B6-4EEE-BD2B-6269D047950B}" destId="{B28AA50D-5BF7-4C34-A793-313CC114417C}" srcOrd="0" destOrd="0" presId="urn:microsoft.com/office/officeart/2005/8/layout/hierarchy2"/>
    <dgm:cxn modelId="{9B4939B2-DB61-4C28-B2A9-D5FF201884E7}" type="presParOf" srcId="{2B944088-28B6-4EEE-BD2B-6269D047950B}" destId="{6858CDC6-0FF6-452F-80B4-0DC4903D1DDD}" srcOrd="1" destOrd="0" presId="urn:microsoft.com/office/officeart/2005/8/layout/hierarchy2"/>
    <dgm:cxn modelId="{F65F2287-C081-4A58-8C2C-9832B17829D2}" type="presParOf" srcId="{B3CA4FDD-612C-41F8-A515-ECA282FA91D5}" destId="{928F3F34-DEE7-4B68-97CC-C0301BE44F05}" srcOrd="2" destOrd="0" presId="urn:microsoft.com/office/officeart/2005/8/layout/hierarchy2"/>
    <dgm:cxn modelId="{6D21FD7F-C0A5-4E5A-BCCF-868AF6BD7AC4}" type="presParOf" srcId="{928F3F34-DEE7-4B68-97CC-C0301BE44F05}" destId="{ACC3C81B-0978-4A5F-A713-AF304CAE2058}" srcOrd="0" destOrd="0" presId="urn:microsoft.com/office/officeart/2005/8/layout/hierarchy2"/>
    <dgm:cxn modelId="{4E642C1A-1EBE-454C-A506-E63097A82894}" type="presParOf" srcId="{B3CA4FDD-612C-41F8-A515-ECA282FA91D5}" destId="{F65D44D1-E9CB-4970-A520-3D6F737775F3}" srcOrd="3" destOrd="0" presId="urn:microsoft.com/office/officeart/2005/8/layout/hierarchy2"/>
    <dgm:cxn modelId="{0C833BCA-036C-4F7C-A649-6135E6D4DA8F}" type="presParOf" srcId="{F65D44D1-E9CB-4970-A520-3D6F737775F3}" destId="{047FD32B-C394-474F-A95B-08BF44E6C680}" srcOrd="0" destOrd="0" presId="urn:microsoft.com/office/officeart/2005/8/layout/hierarchy2"/>
    <dgm:cxn modelId="{E4B44003-2434-4F22-8566-758EEB0096FD}" type="presParOf" srcId="{F65D44D1-E9CB-4970-A520-3D6F737775F3}" destId="{342D62A6-E474-404C-B238-A8BD7890616A}" srcOrd="1" destOrd="0" presId="urn:microsoft.com/office/officeart/2005/8/layout/hierarchy2"/>
    <dgm:cxn modelId="{E41799F9-CEC8-46CC-9A0D-38E378D00534}" type="presParOf" srcId="{B3CA4FDD-612C-41F8-A515-ECA282FA91D5}" destId="{0BE6C421-E22C-4633-AFFE-FC6A7A00066D}" srcOrd="4" destOrd="0" presId="urn:microsoft.com/office/officeart/2005/8/layout/hierarchy2"/>
    <dgm:cxn modelId="{1BD38FB2-1891-4942-9B8D-6D3668E839FE}" type="presParOf" srcId="{0BE6C421-E22C-4633-AFFE-FC6A7A00066D}" destId="{69261C9E-0397-407B-B7FC-9B7D3EBB9AE9}" srcOrd="0" destOrd="0" presId="urn:microsoft.com/office/officeart/2005/8/layout/hierarchy2"/>
    <dgm:cxn modelId="{4C00E41F-BB3A-4C3A-BE85-AE3D4EFE8F47}" type="presParOf" srcId="{B3CA4FDD-612C-41F8-A515-ECA282FA91D5}" destId="{E521BED7-8E62-4A54-BB1C-9683A0729A2C}" srcOrd="5" destOrd="0" presId="urn:microsoft.com/office/officeart/2005/8/layout/hierarchy2"/>
    <dgm:cxn modelId="{2AA94199-006F-4DE2-B6ED-3BEE069C439A}" type="presParOf" srcId="{E521BED7-8E62-4A54-BB1C-9683A0729A2C}" destId="{DA1133E9-322E-4132-B560-A73A9E214222}" srcOrd="0" destOrd="0" presId="urn:microsoft.com/office/officeart/2005/8/layout/hierarchy2"/>
    <dgm:cxn modelId="{E1F1B04A-292F-4B3B-96C1-E89B9651E1E5}" type="presParOf" srcId="{E521BED7-8E62-4A54-BB1C-9683A0729A2C}" destId="{C7DEDF73-91E2-4F17-A53C-2895A2A9111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981E17D-69DB-4A4C-B9BF-CB4394426E7E}" type="doc">
      <dgm:prSet loTypeId="urn:microsoft.com/office/officeart/2005/8/layout/hierarchy2" loCatId="hierarchy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E05C769-E042-4CF0-A431-D13021414D2B}">
      <dgm:prSet phldrT="[Text]" custT="1"/>
      <dgm:spPr/>
      <dgm:t>
        <a:bodyPr/>
        <a:lstStyle/>
        <a:p>
          <a:pPr rtl="0"/>
          <a:r>
            <a:rPr lang="fa-IR" sz="1800" dirty="0">
              <a:cs typeface="B Homa" pitchFamily="2" charset="-78"/>
            </a:rPr>
            <a:t>500 = 25 × 20</a:t>
          </a:r>
          <a:endParaRPr lang="en-US" sz="1800" dirty="0">
            <a:cs typeface="B Homa" pitchFamily="2" charset="-78"/>
          </a:endParaRPr>
        </a:p>
      </dgm:t>
    </dgm:pt>
    <dgm:pt modelId="{B10E06D1-A7F4-4FBE-945B-445E01AED874}" type="parTrans" cxnId="{8672CDB7-F8C9-4DBB-8FB1-846D70A461DD}">
      <dgm:prSet/>
      <dgm:spPr/>
      <dgm:t>
        <a:bodyPr/>
        <a:lstStyle/>
        <a:p>
          <a:endParaRPr lang="en-US"/>
        </a:p>
      </dgm:t>
    </dgm:pt>
    <dgm:pt modelId="{20BD488C-4BDE-4D4E-B90A-F2F5A9B51848}" type="sibTrans" cxnId="{8672CDB7-F8C9-4DBB-8FB1-846D70A461DD}">
      <dgm:prSet/>
      <dgm:spPr/>
      <dgm:t>
        <a:bodyPr/>
        <a:lstStyle/>
        <a:p>
          <a:endParaRPr lang="en-US"/>
        </a:p>
      </dgm:t>
    </dgm:pt>
    <dgm:pt modelId="{A02E4158-0E8E-4152-B25E-A51F917D793B}">
      <dgm:prSet phldrT="[Text]"/>
      <dgm:spPr/>
      <dgm:t>
        <a:bodyPr/>
        <a:lstStyle/>
        <a:p>
          <a:pPr rtl="0"/>
          <a:r>
            <a:rPr lang="fa-IR" dirty="0">
              <a:cs typeface="B Homa" pitchFamily="2" charset="-78"/>
            </a:rPr>
            <a:t>2,000 = 20 × 100</a:t>
          </a:r>
          <a:endParaRPr lang="en-US" dirty="0">
            <a:cs typeface="B Homa" pitchFamily="2" charset="-78"/>
          </a:endParaRPr>
        </a:p>
      </dgm:t>
    </dgm:pt>
    <dgm:pt modelId="{C6D9807D-0BBE-4497-9338-30EBEDEA0C33}" type="parTrans" cxnId="{077C260D-A982-44B3-93C7-7F1F0749EF81}">
      <dgm:prSet/>
      <dgm:spPr/>
      <dgm:t>
        <a:bodyPr/>
        <a:lstStyle/>
        <a:p>
          <a:endParaRPr lang="en-US"/>
        </a:p>
      </dgm:t>
    </dgm:pt>
    <dgm:pt modelId="{AEF7732E-49DA-424F-A5DF-E8D73E8E0D32}" type="sibTrans" cxnId="{077C260D-A982-44B3-93C7-7F1F0749EF81}">
      <dgm:prSet/>
      <dgm:spPr/>
      <dgm:t>
        <a:bodyPr/>
        <a:lstStyle/>
        <a:p>
          <a:endParaRPr lang="en-US"/>
        </a:p>
      </dgm:t>
    </dgm:pt>
    <dgm:pt modelId="{AC5F506C-F93A-45D1-938F-79AE53365034}">
      <dgm:prSet phldrT="[Text]" custT="1"/>
      <dgm:spPr/>
      <dgm:t>
        <a:bodyPr/>
        <a:lstStyle/>
        <a:p>
          <a:r>
            <a:rPr lang="fa-IR" sz="1800" dirty="0">
              <a:cs typeface="B Homa" pitchFamily="2" charset="-78"/>
            </a:rPr>
            <a:t>120 واحد پایان دوره</a:t>
          </a:r>
          <a:endParaRPr lang="en-US" sz="1800" dirty="0">
            <a:cs typeface="B Homa" pitchFamily="2" charset="-78"/>
          </a:endParaRPr>
        </a:p>
      </dgm:t>
    </dgm:pt>
    <dgm:pt modelId="{2A038657-71C9-4FE0-9B75-C5AB8A8B8490}" type="sibTrans" cxnId="{92FEFBBF-C00D-4E26-88C4-0BEA19210CBA}">
      <dgm:prSet/>
      <dgm:spPr/>
      <dgm:t>
        <a:bodyPr/>
        <a:lstStyle/>
        <a:p>
          <a:endParaRPr lang="en-US"/>
        </a:p>
      </dgm:t>
    </dgm:pt>
    <dgm:pt modelId="{2658110A-A324-469F-AD41-31C8784DCB59}" type="parTrans" cxnId="{92FEFBBF-C00D-4E26-88C4-0BEA19210CBA}">
      <dgm:prSet/>
      <dgm:spPr/>
      <dgm:t>
        <a:bodyPr/>
        <a:lstStyle/>
        <a:p>
          <a:endParaRPr lang="en-US"/>
        </a:p>
      </dgm:t>
    </dgm:pt>
    <dgm:pt modelId="{0D9EE60A-AC8A-402A-A98B-753979B1831E}" type="pres">
      <dgm:prSet presAssocID="{F981E17D-69DB-4A4C-B9BF-CB4394426E7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92739-0A08-45B5-90A6-7F37306397D0}" type="pres">
      <dgm:prSet presAssocID="{AC5F506C-F93A-45D1-938F-79AE53365034}" presName="root1" presStyleCnt="0"/>
      <dgm:spPr/>
    </dgm:pt>
    <dgm:pt modelId="{8A62007C-CAEA-48B8-8E59-6B39F49CDCE3}" type="pres">
      <dgm:prSet presAssocID="{AC5F506C-F93A-45D1-938F-79AE53365034}" presName="LevelOneTextNode" presStyleLbl="node0" presStyleIdx="0" presStyleCnt="1" custScaleY="38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CA4FDD-612C-41F8-A515-ECA282FA91D5}" type="pres">
      <dgm:prSet presAssocID="{AC5F506C-F93A-45D1-938F-79AE53365034}" presName="level2hierChild" presStyleCnt="0"/>
      <dgm:spPr/>
    </dgm:pt>
    <dgm:pt modelId="{2613A04F-FEFA-48E7-A297-B3C889D0CBC1}" type="pres">
      <dgm:prSet presAssocID="{B10E06D1-A7F4-4FBE-945B-445E01AED87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93D599C-D6EF-42A9-AF89-28FA8C369EF1}" type="pres">
      <dgm:prSet presAssocID="{B10E06D1-A7F4-4FBE-945B-445E01AED87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B944088-28B6-4EEE-BD2B-6269D047950B}" type="pres">
      <dgm:prSet presAssocID="{DE05C769-E042-4CF0-A431-D13021414D2B}" presName="root2" presStyleCnt="0"/>
      <dgm:spPr/>
    </dgm:pt>
    <dgm:pt modelId="{B28AA50D-5BF7-4C34-A793-313CC114417C}" type="pres">
      <dgm:prSet presAssocID="{DE05C769-E042-4CF0-A431-D13021414D2B}" presName="LevelTwoTextNode" presStyleLbl="node2" presStyleIdx="0" presStyleCnt="2" custScaleX="64230" custScaleY="30141" custLinFactNeighborX="-12861" custLinFactNeighborY="-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58CDC6-0FF6-452F-80B4-0DC4903D1DDD}" type="pres">
      <dgm:prSet presAssocID="{DE05C769-E042-4CF0-A431-D13021414D2B}" presName="level3hierChild" presStyleCnt="0"/>
      <dgm:spPr/>
    </dgm:pt>
    <dgm:pt modelId="{928F3F34-DEE7-4B68-97CC-C0301BE44F05}" type="pres">
      <dgm:prSet presAssocID="{C6D9807D-0BBE-4497-9338-30EBEDEA0C3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CC3C81B-0978-4A5F-A713-AF304CAE2058}" type="pres">
      <dgm:prSet presAssocID="{C6D9807D-0BBE-4497-9338-30EBEDEA0C3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65D44D1-E9CB-4970-A520-3D6F737775F3}" type="pres">
      <dgm:prSet presAssocID="{A02E4158-0E8E-4152-B25E-A51F917D793B}" presName="root2" presStyleCnt="0"/>
      <dgm:spPr/>
    </dgm:pt>
    <dgm:pt modelId="{047FD32B-C394-474F-A95B-08BF44E6C680}" type="pres">
      <dgm:prSet presAssocID="{A02E4158-0E8E-4152-B25E-A51F917D793B}" presName="LevelTwoTextNode" presStyleLbl="node2" presStyleIdx="1" presStyleCnt="2" custScaleX="64230" custScaleY="30141" custLinFactNeighborX="-12861" custLinFactNeighborY="-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D62A6-E474-404C-B238-A8BD7890616A}" type="pres">
      <dgm:prSet presAssocID="{A02E4158-0E8E-4152-B25E-A51F917D793B}" presName="level3hierChild" presStyleCnt="0"/>
      <dgm:spPr/>
    </dgm:pt>
  </dgm:ptLst>
  <dgm:cxnLst>
    <dgm:cxn modelId="{92FEFBBF-C00D-4E26-88C4-0BEA19210CBA}" srcId="{F981E17D-69DB-4A4C-B9BF-CB4394426E7E}" destId="{AC5F506C-F93A-45D1-938F-79AE53365034}" srcOrd="0" destOrd="0" parTransId="{2658110A-A324-469F-AD41-31C8784DCB59}" sibTransId="{2A038657-71C9-4FE0-9B75-C5AB8A8B8490}"/>
    <dgm:cxn modelId="{D548F5C5-122C-46C1-AC81-08391918C2F1}" type="presOf" srcId="{C6D9807D-0BBE-4497-9338-30EBEDEA0C33}" destId="{928F3F34-DEE7-4B68-97CC-C0301BE44F05}" srcOrd="0" destOrd="0" presId="urn:microsoft.com/office/officeart/2005/8/layout/hierarchy2"/>
    <dgm:cxn modelId="{6498348A-F345-40F2-A65E-8304F0139608}" type="presOf" srcId="{AC5F506C-F93A-45D1-938F-79AE53365034}" destId="{8A62007C-CAEA-48B8-8E59-6B39F49CDCE3}" srcOrd="0" destOrd="0" presId="urn:microsoft.com/office/officeart/2005/8/layout/hierarchy2"/>
    <dgm:cxn modelId="{93A014A3-D666-4D06-8D13-821BC301953C}" type="presOf" srcId="{A02E4158-0E8E-4152-B25E-A51F917D793B}" destId="{047FD32B-C394-474F-A95B-08BF44E6C680}" srcOrd="0" destOrd="0" presId="urn:microsoft.com/office/officeart/2005/8/layout/hierarchy2"/>
    <dgm:cxn modelId="{8672CDB7-F8C9-4DBB-8FB1-846D70A461DD}" srcId="{AC5F506C-F93A-45D1-938F-79AE53365034}" destId="{DE05C769-E042-4CF0-A431-D13021414D2B}" srcOrd="0" destOrd="0" parTransId="{B10E06D1-A7F4-4FBE-945B-445E01AED874}" sibTransId="{20BD488C-4BDE-4D4E-B90A-F2F5A9B51848}"/>
    <dgm:cxn modelId="{94E8AA38-7E1C-4629-A1AF-39909EE5E7A3}" type="presOf" srcId="{DE05C769-E042-4CF0-A431-D13021414D2B}" destId="{B28AA50D-5BF7-4C34-A793-313CC114417C}" srcOrd="0" destOrd="0" presId="urn:microsoft.com/office/officeart/2005/8/layout/hierarchy2"/>
    <dgm:cxn modelId="{491E227A-2623-4E5B-94D8-150D507A77FE}" type="presOf" srcId="{C6D9807D-0BBE-4497-9338-30EBEDEA0C33}" destId="{ACC3C81B-0978-4A5F-A713-AF304CAE2058}" srcOrd="1" destOrd="0" presId="urn:microsoft.com/office/officeart/2005/8/layout/hierarchy2"/>
    <dgm:cxn modelId="{376CF808-BE84-4AA9-B075-E618587D3FD2}" type="presOf" srcId="{B10E06D1-A7F4-4FBE-945B-445E01AED874}" destId="{2613A04F-FEFA-48E7-A297-B3C889D0CBC1}" srcOrd="0" destOrd="0" presId="urn:microsoft.com/office/officeart/2005/8/layout/hierarchy2"/>
    <dgm:cxn modelId="{4DA00610-634D-4B21-A342-7478BA45BEB8}" type="presOf" srcId="{B10E06D1-A7F4-4FBE-945B-445E01AED874}" destId="{393D599C-D6EF-42A9-AF89-28FA8C369EF1}" srcOrd="1" destOrd="0" presId="urn:microsoft.com/office/officeart/2005/8/layout/hierarchy2"/>
    <dgm:cxn modelId="{077C260D-A982-44B3-93C7-7F1F0749EF81}" srcId="{AC5F506C-F93A-45D1-938F-79AE53365034}" destId="{A02E4158-0E8E-4152-B25E-A51F917D793B}" srcOrd="1" destOrd="0" parTransId="{C6D9807D-0BBE-4497-9338-30EBEDEA0C33}" sibTransId="{AEF7732E-49DA-424F-A5DF-E8D73E8E0D32}"/>
    <dgm:cxn modelId="{1ACDBC12-5178-44B5-B89D-2CA5003023CB}" type="presOf" srcId="{F981E17D-69DB-4A4C-B9BF-CB4394426E7E}" destId="{0D9EE60A-AC8A-402A-A98B-753979B1831E}" srcOrd="0" destOrd="0" presId="urn:microsoft.com/office/officeart/2005/8/layout/hierarchy2"/>
    <dgm:cxn modelId="{6EED5AF1-8AD0-4D24-B108-5F2AA73F9346}" type="presParOf" srcId="{0D9EE60A-AC8A-402A-A98B-753979B1831E}" destId="{58392739-0A08-45B5-90A6-7F37306397D0}" srcOrd="0" destOrd="0" presId="urn:microsoft.com/office/officeart/2005/8/layout/hierarchy2"/>
    <dgm:cxn modelId="{AE4EE30E-D986-4089-A13C-BECDC1EB6758}" type="presParOf" srcId="{58392739-0A08-45B5-90A6-7F37306397D0}" destId="{8A62007C-CAEA-48B8-8E59-6B39F49CDCE3}" srcOrd="0" destOrd="0" presId="urn:microsoft.com/office/officeart/2005/8/layout/hierarchy2"/>
    <dgm:cxn modelId="{4F07D158-1CA3-48F5-90AC-F9088DB165F4}" type="presParOf" srcId="{58392739-0A08-45B5-90A6-7F37306397D0}" destId="{B3CA4FDD-612C-41F8-A515-ECA282FA91D5}" srcOrd="1" destOrd="0" presId="urn:microsoft.com/office/officeart/2005/8/layout/hierarchy2"/>
    <dgm:cxn modelId="{1923A720-2C45-4F19-B873-1635F5B5C9FE}" type="presParOf" srcId="{B3CA4FDD-612C-41F8-A515-ECA282FA91D5}" destId="{2613A04F-FEFA-48E7-A297-B3C889D0CBC1}" srcOrd="0" destOrd="0" presId="urn:microsoft.com/office/officeart/2005/8/layout/hierarchy2"/>
    <dgm:cxn modelId="{2C024990-F623-4821-B9A2-42FAA78086F4}" type="presParOf" srcId="{2613A04F-FEFA-48E7-A297-B3C889D0CBC1}" destId="{393D599C-D6EF-42A9-AF89-28FA8C369EF1}" srcOrd="0" destOrd="0" presId="urn:microsoft.com/office/officeart/2005/8/layout/hierarchy2"/>
    <dgm:cxn modelId="{20AADD5D-5292-4AAE-8464-229B40BD6C71}" type="presParOf" srcId="{B3CA4FDD-612C-41F8-A515-ECA282FA91D5}" destId="{2B944088-28B6-4EEE-BD2B-6269D047950B}" srcOrd="1" destOrd="0" presId="urn:microsoft.com/office/officeart/2005/8/layout/hierarchy2"/>
    <dgm:cxn modelId="{46A990A0-139C-4B7D-9CB5-AF82B9169D40}" type="presParOf" srcId="{2B944088-28B6-4EEE-BD2B-6269D047950B}" destId="{B28AA50D-5BF7-4C34-A793-313CC114417C}" srcOrd="0" destOrd="0" presId="urn:microsoft.com/office/officeart/2005/8/layout/hierarchy2"/>
    <dgm:cxn modelId="{EBBA8626-FA63-49D3-9B06-AD27D49965FE}" type="presParOf" srcId="{2B944088-28B6-4EEE-BD2B-6269D047950B}" destId="{6858CDC6-0FF6-452F-80B4-0DC4903D1DDD}" srcOrd="1" destOrd="0" presId="urn:microsoft.com/office/officeart/2005/8/layout/hierarchy2"/>
    <dgm:cxn modelId="{ED822BC8-CDBB-474C-9FCE-B83CD0085DCC}" type="presParOf" srcId="{B3CA4FDD-612C-41F8-A515-ECA282FA91D5}" destId="{928F3F34-DEE7-4B68-97CC-C0301BE44F05}" srcOrd="2" destOrd="0" presId="urn:microsoft.com/office/officeart/2005/8/layout/hierarchy2"/>
    <dgm:cxn modelId="{31098067-C2F8-477C-987E-693A446D1808}" type="presParOf" srcId="{928F3F34-DEE7-4B68-97CC-C0301BE44F05}" destId="{ACC3C81B-0978-4A5F-A713-AF304CAE2058}" srcOrd="0" destOrd="0" presId="urn:microsoft.com/office/officeart/2005/8/layout/hierarchy2"/>
    <dgm:cxn modelId="{6128B833-55B4-4332-B35C-D9F126F698F0}" type="presParOf" srcId="{B3CA4FDD-612C-41F8-A515-ECA282FA91D5}" destId="{F65D44D1-E9CB-4970-A520-3D6F737775F3}" srcOrd="3" destOrd="0" presId="urn:microsoft.com/office/officeart/2005/8/layout/hierarchy2"/>
    <dgm:cxn modelId="{C6DF3320-6E44-4807-B57F-02C0C2B535FA}" type="presParOf" srcId="{F65D44D1-E9CB-4970-A520-3D6F737775F3}" destId="{047FD32B-C394-474F-A95B-08BF44E6C680}" srcOrd="0" destOrd="0" presId="urn:microsoft.com/office/officeart/2005/8/layout/hierarchy2"/>
    <dgm:cxn modelId="{511DAF98-A199-40B8-878C-5CC61633B1FD}" type="presParOf" srcId="{F65D44D1-E9CB-4970-A520-3D6F737775F3}" destId="{342D62A6-E474-404C-B238-A8BD7890616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981E17D-69DB-4A4C-B9BF-CB4394426E7E}" type="doc">
      <dgm:prSet loTypeId="urn:microsoft.com/office/officeart/2005/8/layout/hierarchy2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E05C769-E042-4CF0-A431-D13021414D2B}">
      <dgm:prSet phldrT="[Text]" custT="1"/>
      <dgm:spPr/>
      <dgm:t>
        <a:bodyPr/>
        <a:lstStyle/>
        <a:p>
          <a:pPr rtl="0"/>
          <a:r>
            <a:rPr lang="fa-IR" sz="1800" dirty="0">
              <a:cs typeface="B Homa" pitchFamily="2" charset="-78"/>
            </a:rPr>
            <a:t>مدت تنزیل</a:t>
          </a:r>
          <a:endParaRPr lang="en-US" sz="1800" dirty="0">
            <a:cs typeface="B Homa" pitchFamily="2" charset="-78"/>
          </a:endParaRPr>
        </a:p>
      </dgm:t>
    </dgm:pt>
    <dgm:pt modelId="{B10E06D1-A7F4-4FBE-945B-445E01AED874}" type="parTrans" cxnId="{8672CDB7-F8C9-4DBB-8FB1-846D70A461DD}">
      <dgm:prSet/>
      <dgm:spPr/>
      <dgm:t>
        <a:bodyPr/>
        <a:lstStyle/>
        <a:p>
          <a:endParaRPr lang="en-US"/>
        </a:p>
      </dgm:t>
    </dgm:pt>
    <dgm:pt modelId="{20BD488C-4BDE-4D4E-B90A-F2F5A9B51848}" type="sibTrans" cxnId="{8672CDB7-F8C9-4DBB-8FB1-846D70A461DD}">
      <dgm:prSet/>
      <dgm:spPr/>
      <dgm:t>
        <a:bodyPr/>
        <a:lstStyle/>
        <a:p>
          <a:endParaRPr lang="en-US"/>
        </a:p>
      </dgm:t>
    </dgm:pt>
    <dgm:pt modelId="{A02E4158-0E8E-4152-B25E-A51F917D793B}">
      <dgm:prSet phldrT="[Text]" custT="1"/>
      <dgm:spPr/>
      <dgm:t>
        <a:bodyPr/>
        <a:lstStyle/>
        <a:p>
          <a:pPr rtl="0"/>
          <a:r>
            <a:rPr lang="fa-IR" sz="1800" dirty="0">
              <a:cs typeface="B Homa" pitchFamily="2" charset="-78"/>
            </a:rPr>
            <a:t>نرخ تنزیل</a:t>
          </a:r>
          <a:endParaRPr lang="en-US" sz="1800" dirty="0">
            <a:cs typeface="B Homa" pitchFamily="2" charset="-78"/>
          </a:endParaRPr>
        </a:p>
      </dgm:t>
    </dgm:pt>
    <dgm:pt modelId="{C6D9807D-0BBE-4497-9338-30EBEDEA0C33}" type="parTrans" cxnId="{077C260D-A982-44B3-93C7-7F1F0749EF81}">
      <dgm:prSet/>
      <dgm:spPr/>
      <dgm:t>
        <a:bodyPr/>
        <a:lstStyle/>
        <a:p>
          <a:endParaRPr lang="en-US"/>
        </a:p>
      </dgm:t>
    </dgm:pt>
    <dgm:pt modelId="{AEF7732E-49DA-424F-A5DF-E8D73E8E0D32}" type="sibTrans" cxnId="{077C260D-A982-44B3-93C7-7F1F0749EF81}">
      <dgm:prSet/>
      <dgm:spPr/>
      <dgm:t>
        <a:bodyPr/>
        <a:lstStyle/>
        <a:p>
          <a:endParaRPr lang="en-US"/>
        </a:p>
      </dgm:t>
    </dgm:pt>
    <dgm:pt modelId="{4BF9942D-EC17-4E62-93F1-CDD151CC883C}">
      <dgm:prSet phldrT="[Text]" custT="1"/>
      <dgm:spPr/>
      <dgm:t>
        <a:bodyPr/>
        <a:lstStyle/>
        <a:p>
          <a:pPr rtl="0"/>
          <a:r>
            <a:rPr lang="fa-IR" sz="1800" dirty="0">
              <a:cs typeface="B Homa" pitchFamily="2" charset="-78"/>
            </a:rPr>
            <a:t>مبلغ تنزیل</a:t>
          </a:r>
          <a:endParaRPr lang="en-US" sz="1800" dirty="0">
            <a:cs typeface="B Homa" pitchFamily="2" charset="-78"/>
          </a:endParaRPr>
        </a:p>
      </dgm:t>
    </dgm:pt>
    <dgm:pt modelId="{44E734FF-03B7-405E-9B13-446262FA0AE9}" type="parTrans" cxnId="{9B0DF25B-2D46-4B90-9DFA-5672B7D3025A}">
      <dgm:prSet/>
      <dgm:spPr/>
      <dgm:t>
        <a:bodyPr/>
        <a:lstStyle/>
        <a:p>
          <a:endParaRPr lang="en-US"/>
        </a:p>
      </dgm:t>
    </dgm:pt>
    <dgm:pt modelId="{EEAE9528-8C1A-4CA9-A404-566857C1EA45}" type="sibTrans" cxnId="{9B0DF25B-2D46-4B90-9DFA-5672B7D3025A}">
      <dgm:prSet/>
      <dgm:spPr/>
      <dgm:t>
        <a:bodyPr/>
        <a:lstStyle/>
        <a:p>
          <a:endParaRPr lang="en-US"/>
        </a:p>
      </dgm:t>
    </dgm:pt>
    <dgm:pt modelId="{AC5F506C-F93A-45D1-938F-79AE53365034}">
      <dgm:prSet phldrT="[Text]" custT="1"/>
      <dgm:spPr/>
      <dgm:t>
        <a:bodyPr/>
        <a:lstStyle/>
        <a:p>
          <a:r>
            <a:rPr lang="fa-IR" sz="1800" dirty="0">
              <a:cs typeface="B Homa" pitchFamily="2" charset="-78"/>
            </a:rPr>
            <a:t>عموامل تنزیل</a:t>
          </a:r>
          <a:endParaRPr lang="en-US" sz="1800" dirty="0">
            <a:cs typeface="B Homa" pitchFamily="2" charset="-78"/>
          </a:endParaRPr>
        </a:p>
      </dgm:t>
    </dgm:pt>
    <dgm:pt modelId="{2A038657-71C9-4FE0-9B75-C5AB8A8B8490}" type="sibTrans" cxnId="{92FEFBBF-C00D-4E26-88C4-0BEA19210CBA}">
      <dgm:prSet/>
      <dgm:spPr/>
      <dgm:t>
        <a:bodyPr/>
        <a:lstStyle/>
        <a:p>
          <a:endParaRPr lang="en-US"/>
        </a:p>
      </dgm:t>
    </dgm:pt>
    <dgm:pt modelId="{2658110A-A324-469F-AD41-31C8784DCB59}" type="parTrans" cxnId="{92FEFBBF-C00D-4E26-88C4-0BEA19210CBA}">
      <dgm:prSet/>
      <dgm:spPr/>
      <dgm:t>
        <a:bodyPr/>
        <a:lstStyle/>
        <a:p>
          <a:endParaRPr lang="en-US"/>
        </a:p>
      </dgm:t>
    </dgm:pt>
    <dgm:pt modelId="{0D9EE60A-AC8A-402A-A98B-753979B1831E}" type="pres">
      <dgm:prSet presAssocID="{F981E17D-69DB-4A4C-B9BF-CB4394426E7E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92739-0A08-45B5-90A6-7F37306397D0}" type="pres">
      <dgm:prSet presAssocID="{AC5F506C-F93A-45D1-938F-79AE53365034}" presName="root1" presStyleCnt="0"/>
      <dgm:spPr/>
    </dgm:pt>
    <dgm:pt modelId="{8A62007C-CAEA-48B8-8E59-6B39F49CDCE3}" type="pres">
      <dgm:prSet presAssocID="{AC5F506C-F93A-45D1-938F-79AE53365034}" presName="LevelOneTextNode" presStyleLbl="node0" presStyleIdx="0" presStyleCnt="1" custScaleX="394473" custScaleY="199309" custLinFactX="71304" custLinFactNeighborX="100000" custLinFactNeighborY="-46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CA4FDD-612C-41F8-A515-ECA282FA91D5}" type="pres">
      <dgm:prSet presAssocID="{AC5F506C-F93A-45D1-938F-79AE53365034}" presName="level2hierChild" presStyleCnt="0"/>
      <dgm:spPr/>
    </dgm:pt>
    <dgm:pt modelId="{2613A04F-FEFA-48E7-A297-B3C889D0CBC1}" type="pres">
      <dgm:prSet presAssocID="{B10E06D1-A7F4-4FBE-945B-445E01AED874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93D599C-D6EF-42A9-AF89-28FA8C369EF1}" type="pres">
      <dgm:prSet presAssocID="{B10E06D1-A7F4-4FBE-945B-445E01AED87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B944088-28B6-4EEE-BD2B-6269D047950B}" type="pres">
      <dgm:prSet presAssocID="{DE05C769-E042-4CF0-A431-D13021414D2B}" presName="root2" presStyleCnt="0"/>
      <dgm:spPr/>
    </dgm:pt>
    <dgm:pt modelId="{B28AA50D-5BF7-4C34-A793-313CC114417C}" type="pres">
      <dgm:prSet presAssocID="{DE05C769-E042-4CF0-A431-D13021414D2B}" presName="LevelTwoTextNode" presStyleLbl="node2" presStyleIdx="0" presStyleCnt="3" custScaleX="481412" custScaleY="152101" custLinFactNeighborX="9339" custLinFactNeighborY="10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58CDC6-0FF6-452F-80B4-0DC4903D1DDD}" type="pres">
      <dgm:prSet presAssocID="{DE05C769-E042-4CF0-A431-D13021414D2B}" presName="level3hierChild" presStyleCnt="0"/>
      <dgm:spPr/>
    </dgm:pt>
    <dgm:pt modelId="{928F3F34-DEE7-4B68-97CC-C0301BE44F05}" type="pres">
      <dgm:prSet presAssocID="{C6D9807D-0BBE-4497-9338-30EBEDEA0C3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CC3C81B-0978-4A5F-A713-AF304CAE2058}" type="pres">
      <dgm:prSet presAssocID="{C6D9807D-0BBE-4497-9338-30EBEDEA0C3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65D44D1-E9CB-4970-A520-3D6F737775F3}" type="pres">
      <dgm:prSet presAssocID="{A02E4158-0E8E-4152-B25E-A51F917D793B}" presName="root2" presStyleCnt="0"/>
      <dgm:spPr/>
    </dgm:pt>
    <dgm:pt modelId="{047FD32B-C394-474F-A95B-08BF44E6C680}" type="pres">
      <dgm:prSet presAssocID="{A02E4158-0E8E-4152-B25E-A51F917D793B}" presName="LevelTwoTextNode" presStyleLbl="node2" presStyleIdx="1" presStyleCnt="3" custScaleX="481412" custScaleY="152101" custLinFactNeighborX="9339" custLinFactNeighborY="-16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D62A6-E474-404C-B238-A8BD7890616A}" type="pres">
      <dgm:prSet presAssocID="{A02E4158-0E8E-4152-B25E-A51F917D793B}" presName="level3hierChild" presStyleCnt="0"/>
      <dgm:spPr/>
    </dgm:pt>
    <dgm:pt modelId="{0BE6C421-E22C-4633-AFFE-FC6A7A00066D}" type="pres">
      <dgm:prSet presAssocID="{44E734FF-03B7-405E-9B13-446262FA0AE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9261C9E-0397-407B-B7FC-9B7D3EBB9AE9}" type="pres">
      <dgm:prSet presAssocID="{44E734FF-03B7-405E-9B13-446262FA0AE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521BED7-8E62-4A54-BB1C-9683A0729A2C}" type="pres">
      <dgm:prSet presAssocID="{4BF9942D-EC17-4E62-93F1-CDD151CC883C}" presName="root2" presStyleCnt="0"/>
      <dgm:spPr/>
    </dgm:pt>
    <dgm:pt modelId="{DA1133E9-322E-4132-B560-A73A9E214222}" type="pres">
      <dgm:prSet presAssocID="{4BF9942D-EC17-4E62-93F1-CDD151CC883C}" presName="LevelTwoTextNode" presStyleLbl="node2" presStyleIdx="2" presStyleCnt="3" custScaleX="481412" custScaleY="152101" custLinFactNeighborX="9339" custLinFactNeighborY="-16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DEDF73-91E2-4F17-A53C-2895A2A91110}" type="pres">
      <dgm:prSet presAssocID="{4BF9942D-EC17-4E62-93F1-CDD151CC883C}" presName="level3hierChild" presStyleCnt="0"/>
      <dgm:spPr/>
    </dgm:pt>
  </dgm:ptLst>
  <dgm:cxnLst>
    <dgm:cxn modelId="{9BEB0188-9736-46C7-BB9A-8C34FBB34FA4}" type="presOf" srcId="{F981E17D-69DB-4A4C-B9BF-CB4394426E7E}" destId="{0D9EE60A-AC8A-402A-A98B-753979B1831E}" srcOrd="0" destOrd="0" presId="urn:microsoft.com/office/officeart/2005/8/layout/hierarchy2"/>
    <dgm:cxn modelId="{270885D3-9EEA-4965-B6FB-0AD0255AE34F}" type="presOf" srcId="{C6D9807D-0BBE-4497-9338-30EBEDEA0C33}" destId="{ACC3C81B-0978-4A5F-A713-AF304CAE2058}" srcOrd="1" destOrd="0" presId="urn:microsoft.com/office/officeart/2005/8/layout/hierarchy2"/>
    <dgm:cxn modelId="{2F306B3F-B6B1-44FC-AB7F-B414C0DC8C82}" type="presOf" srcId="{44E734FF-03B7-405E-9B13-446262FA0AE9}" destId="{0BE6C421-E22C-4633-AFFE-FC6A7A00066D}" srcOrd="0" destOrd="0" presId="urn:microsoft.com/office/officeart/2005/8/layout/hierarchy2"/>
    <dgm:cxn modelId="{C2EB2406-DDC8-4CB0-8AEA-6220CE91E6E2}" type="presOf" srcId="{B10E06D1-A7F4-4FBE-945B-445E01AED874}" destId="{393D599C-D6EF-42A9-AF89-28FA8C369EF1}" srcOrd="1" destOrd="0" presId="urn:microsoft.com/office/officeart/2005/8/layout/hierarchy2"/>
    <dgm:cxn modelId="{92FEFBBF-C00D-4E26-88C4-0BEA19210CBA}" srcId="{F981E17D-69DB-4A4C-B9BF-CB4394426E7E}" destId="{AC5F506C-F93A-45D1-938F-79AE53365034}" srcOrd="0" destOrd="0" parTransId="{2658110A-A324-469F-AD41-31C8784DCB59}" sibTransId="{2A038657-71C9-4FE0-9B75-C5AB8A8B8490}"/>
    <dgm:cxn modelId="{9B0DF25B-2D46-4B90-9DFA-5672B7D3025A}" srcId="{AC5F506C-F93A-45D1-938F-79AE53365034}" destId="{4BF9942D-EC17-4E62-93F1-CDD151CC883C}" srcOrd="2" destOrd="0" parTransId="{44E734FF-03B7-405E-9B13-446262FA0AE9}" sibTransId="{EEAE9528-8C1A-4CA9-A404-566857C1EA45}"/>
    <dgm:cxn modelId="{8672CDB7-F8C9-4DBB-8FB1-846D70A461DD}" srcId="{AC5F506C-F93A-45D1-938F-79AE53365034}" destId="{DE05C769-E042-4CF0-A431-D13021414D2B}" srcOrd="0" destOrd="0" parTransId="{B10E06D1-A7F4-4FBE-945B-445E01AED874}" sibTransId="{20BD488C-4BDE-4D4E-B90A-F2F5A9B51848}"/>
    <dgm:cxn modelId="{F901FE3E-550A-4E35-8418-18876F3303A1}" type="presOf" srcId="{AC5F506C-F93A-45D1-938F-79AE53365034}" destId="{8A62007C-CAEA-48B8-8E59-6B39F49CDCE3}" srcOrd="0" destOrd="0" presId="urn:microsoft.com/office/officeart/2005/8/layout/hierarchy2"/>
    <dgm:cxn modelId="{0665AB08-37E0-4F67-AE3B-7795D020D83E}" type="presOf" srcId="{A02E4158-0E8E-4152-B25E-A51F917D793B}" destId="{047FD32B-C394-474F-A95B-08BF44E6C680}" srcOrd="0" destOrd="0" presId="urn:microsoft.com/office/officeart/2005/8/layout/hierarchy2"/>
    <dgm:cxn modelId="{B83A25DA-EA29-4FED-8F6F-FACE76BAEE43}" type="presOf" srcId="{B10E06D1-A7F4-4FBE-945B-445E01AED874}" destId="{2613A04F-FEFA-48E7-A297-B3C889D0CBC1}" srcOrd="0" destOrd="0" presId="urn:microsoft.com/office/officeart/2005/8/layout/hierarchy2"/>
    <dgm:cxn modelId="{0799814B-BB85-4975-AC7C-067CD7F68D37}" type="presOf" srcId="{DE05C769-E042-4CF0-A431-D13021414D2B}" destId="{B28AA50D-5BF7-4C34-A793-313CC114417C}" srcOrd="0" destOrd="0" presId="urn:microsoft.com/office/officeart/2005/8/layout/hierarchy2"/>
    <dgm:cxn modelId="{AC0396BC-A36A-4C6F-9F6E-4049EA0EE798}" type="presOf" srcId="{4BF9942D-EC17-4E62-93F1-CDD151CC883C}" destId="{DA1133E9-322E-4132-B560-A73A9E214222}" srcOrd="0" destOrd="0" presId="urn:microsoft.com/office/officeart/2005/8/layout/hierarchy2"/>
    <dgm:cxn modelId="{077C260D-A982-44B3-93C7-7F1F0749EF81}" srcId="{AC5F506C-F93A-45D1-938F-79AE53365034}" destId="{A02E4158-0E8E-4152-B25E-A51F917D793B}" srcOrd="1" destOrd="0" parTransId="{C6D9807D-0BBE-4497-9338-30EBEDEA0C33}" sibTransId="{AEF7732E-49DA-424F-A5DF-E8D73E8E0D32}"/>
    <dgm:cxn modelId="{995CF788-6F60-4DBF-9AF6-132BAB241933}" type="presOf" srcId="{44E734FF-03B7-405E-9B13-446262FA0AE9}" destId="{69261C9E-0397-407B-B7FC-9B7D3EBB9AE9}" srcOrd="1" destOrd="0" presId="urn:microsoft.com/office/officeart/2005/8/layout/hierarchy2"/>
    <dgm:cxn modelId="{3582230A-A052-4C4E-9B7C-D92C6CAEB0F7}" type="presOf" srcId="{C6D9807D-0BBE-4497-9338-30EBEDEA0C33}" destId="{928F3F34-DEE7-4B68-97CC-C0301BE44F05}" srcOrd="0" destOrd="0" presId="urn:microsoft.com/office/officeart/2005/8/layout/hierarchy2"/>
    <dgm:cxn modelId="{15428FF2-26E8-4A26-B930-47682B22E69B}" type="presParOf" srcId="{0D9EE60A-AC8A-402A-A98B-753979B1831E}" destId="{58392739-0A08-45B5-90A6-7F37306397D0}" srcOrd="0" destOrd="0" presId="urn:microsoft.com/office/officeart/2005/8/layout/hierarchy2"/>
    <dgm:cxn modelId="{7A3C514F-0F81-4463-A7AC-0A1674ED5DAF}" type="presParOf" srcId="{58392739-0A08-45B5-90A6-7F37306397D0}" destId="{8A62007C-CAEA-48B8-8E59-6B39F49CDCE3}" srcOrd="0" destOrd="0" presId="urn:microsoft.com/office/officeart/2005/8/layout/hierarchy2"/>
    <dgm:cxn modelId="{7E214BF9-9157-460D-8EC3-2810FA4DF6D6}" type="presParOf" srcId="{58392739-0A08-45B5-90A6-7F37306397D0}" destId="{B3CA4FDD-612C-41F8-A515-ECA282FA91D5}" srcOrd="1" destOrd="0" presId="urn:microsoft.com/office/officeart/2005/8/layout/hierarchy2"/>
    <dgm:cxn modelId="{17B50416-2B53-45D6-963E-14BCE7CC2D27}" type="presParOf" srcId="{B3CA4FDD-612C-41F8-A515-ECA282FA91D5}" destId="{2613A04F-FEFA-48E7-A297-B3C889D0CBC1}" srcOrd="0" destOrd="0" presId="urn:microsoft.com/office/officeart/2005/8/layout/hierarchy2"/>
    <dgm:cxn modelId="{4DDE596B-0094-4A1B-86DF-D308C09957CB}" type="presParOf" srcId="{2613A04F-FEFA-48E7-A297-B3C889D0CBC1}" destId="{393D599C-D6EF-42A9-AF89-28FA8C369EF1}" srcOrd="0" destOrd="0" presId="urn:microsoft.com/office/officeart/2005/8/layout/hierarchy2"/>
    <dgm:cxn modelId="{BA9BDAB5-5587-46E2-9AD0-DA29B1F26FB7}" type="presParOf" srcId="{B3CA4FDD-612C-41F8-A515-ECA282FA91D5}" destId="{2B944088-28B6-4EEE-BD2B-6269D047950B}" srcOrd="1" destOrd="0" presId="urn:microsoft.com/office/officeart/2005/8/layout/hierarchy2"/>
    <dgm:cxn modelId="{83842762-2EFB-43AC-88A3-ABFF4096950C}" type="presParOf" srcId="{2B944088-28B6-4EEE-BD2B-6269D047950B}" destId="{B28AA50D-5BF7-4C34-A793-313CC114417C}" srcOrd="0" destOrd="0" presId="urn:microsoft.com/office/officeart/2005/8/layout/hierarchy2"/>
    <dgm:cxn modelId="{1F7FBF2A-D8AC-459B-ABBA-AFBA27478BD3}" type="presParOf" srcId="{2B944088-28B6-4EEE-BD2B-6269D047950B}" destId="{6858CDC6-0FF6-452F-80B4-0DC4903D1DDD}" srcOrd="1" destOrd="0" presId="urn:microsoft.com/office/officeart/2005/8/layout/hierarchy2"/>
    <dgm:cxn modelId="{72215B22-7DE6-4BF0-8ACF-3C4503C40128}" type="presParOf" srcId="{B3CA4FDD-612C-41F8-A515-ECA282FA91D5}" destId="{928F3F34-DEE7-4B68-97CC-C0301BE44F05}" srcOrd="2" destOrd="0" presId="urn:microsoft.com/office/officeart/2005/8/layout/hierarchy2"/>
    <dgm:cxn modelId="{B971FC1F-EA02-4FE8-AFFB-54E9CAA834F8}" type="presParOf" srcId="{928F3F34-DEE7-4B68-97CC-C0301BE44F05}" destId="{ACC3C81B-0978-4A5F-A713-AF304CAE2058}" srcOrd="0" destOrd="0" presId="urn:microsoft.com/office/officeart/2005/8/layout/hierarchy2"/>
    <dgm:cxn modelId="{2C5191D3-16B9-4DBB-9813-8DC0AA12285B}" type="presParOf" srcId="{B3CA4FDD-612C-41F8-A515-ECA282FA91D5}" destId="{F65D44D1-E9CB-4970-A520-3D6F737775F3}" srcOrd="3" destOrd="0" presId="urn:microsoft.com/office/officeart/2005/8/layout/hierarchy2"/>
    <dgm:cxn modelId="{5880F2BF-4F58-4CE1-A601-930F81676922}" type="presParOf" srcId="{F65D44D1-E9CB-4970-A520-3D6F737775F3}" destId="{047FD32B-C394-474F-A95B-08BF44E6C680}" srcOrd="0" destOrd="0" presId="urn:microsoft.com/office/officeart/2005/8/layout/hierarchy2"/>
    <dgm:cxn modelId="{DBC3E5B1-90F9-476C-8A02-21E2AABB6302}" type="presParOf" srcId="{F65D44D1-E9CB-4970-A520-3D6F737775F3}" destId="{342D62A6-E474-404C-B238-A8BD7890616A}" srcOrd="1" destOrd="0" presId="urn:microsoft.com/office/officeart/2005/8/layout/hierarchy2"/>
    <dgm:cxn modelId="{8EB522E6-D1D4-4CA7-B387-FE58E5996C2A}" type="presParOf" srcId="{B3CA4FDD-612C-41F8-A515-ECA282FA91D5}" destId="{0BE6C421-E22C-4633-AFFE-FC6A7A00066D}" srcOrd="4" destOrd="0" presId="urn:microsoft.com/office/officeart/2005/8/layout/hierarchy2"/>
    <dgm:cxn modelId="{5851DCAB-79A5-4F98-B01A-0BF1781CD37A}" type="presParOf" srcId="{0BE6C421-E22C-4633-AFFE-FC6A7A00066D}" destId="{69261C9E-0397-407B-B7FC-9B7D3EBB9AE9}" srcOrd="0" destOrd="0" presId="urn:microsoft.com/office/officeart/2005/8/layout/hierarchy2"/>
    <dgm:cxn modelId="{F548CF6F-EF81-451F-9097-BBED4A27DA8D}" type="presParOf" srcId="{B3CA4FDD-612C-41F8-A515-ECA282FA91D5}" destId="{E521BED7-8E62-4A54-BB1C-9683A0729A2C}" srcOrd="5" destOrd="0" presId="urn:microsoft.com/office/officeart/2005/8/layout/hierarchy2"/>
    <dgm:cxn modelId="{A03F7CE3-80C1-4B6E-8191-E46BDC2FEEA7}" type="presParOf" srcId="{E521BED7-8E62-4A54-BB1C-9683A0729A2C}" destId="{DA1133E9-322E-4132-B560-A73A9E214222}" srcOrd="0" destOrd="0" presId="urn:microsoft.com/office/officeart/2005/8/layout/hierarchy2"/>
    <dgm:cxn modelId="{69D15118-9C7E-4B7F-88FE-4C8A39BADEF8}" type="presParOf" srcId="{E521BED7-8E62-4A54-BB1C-9683A0729A2C}" destId="{C7DEDF73-91E2-4F17-A53C-2895A2A9111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981E17D-69DB-4A4C-B9BF-CB4394426E7E}" type="doc">
      <dgm:prSet loTypeId="urn:microsoft.com/office/officeart/2005/8/layout/hierarchy2" loCatId="hierarchy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E05C769-E042-4CF0-A431-D13021414D2B}">
      <dgm:prSet phldrT="[Text]" custT="1"/>
      <dgm:spPr/>
      <dgm:t>
        <a:bodyPr/>
        <a:lstStyle/>
        <a:p>
          <a:pPr rtl="0"/>
          <a:r>
            <a:rPr lang="fa-IR" sz="1600" dirty="0">
              <a:cs typeface="B Homa" pitchFamily="2" charset="-78"/>
            </a:rPr>
            <a:t>حسابهای دریافتنی تجاری</a:t>
          </a:r>
          <a:endParaRPr lang="en-US" sz="1600" dirty="0">
            <a:cs typeface="B Homa" pitchFamily="2" charset="-78"/>
          </a:endParaRPr>
        </a:p>
      </dgm:t>
    </dgm:pt>
    <dgm:pt modelId="{B10E06D1-A7F4-4FBE-945B-445E01AED874}" type="parTrans" cxnId="{8672CDB7-F8C9-4DBB-8FB1-846D70A461DD}">
      <dgm:prSet/>
      <dgm:spPr/>
      <dgm:t>
        <a:bodyPr/>
        <a:lstStyle/>
        <a:p>
          <a:endParaRPr lang="en-US"/>
        </a:p>
      </dgm:t>
    </dgm:pt>
    <dgm:pt modelId="{20BD488C-4BDE-4D4E-B90A-F2F5A9B51848}" type="sibTrans" cxnId="{8672CDB7-F8C9-4DBB-8FB1-846D70A461DD}">
      <dgm:prSet/>
      <dgm:spPr/>
      <dgm:t>
        <a:bodyPr/>
        <a:lstStyle/>
        <a:p>
          <a:endParaRPr lang="en-US"/>
        </a:p>
      </dgm:t>
    </dgm:pt>
    <dgm:pt modelId="{A02E4158-0E8E-4152-B25E-A51F917D793B}">
      <dgm:prSet phldrT="[Text]" custT="1"/>
      <dgm:spPr/>
      <dgm:t>
        <a:bodyPr/>
        <a:lstStyle/>
        <a:p>
          <a:pPr rtl="0"/>
          <a:r>
            <a:rPr lang="fa-IR" sz="1600" dirty="0">
              <a:cs typeface="B Homa" pitchFamily="2" charset="-78"/>
            </a:rPr>
            <a:t>اسناد دریافتنی</a:t>
          </a:r>
          <a:endParaRPr lang="en-US" sz="1600" dirty="0">
            <a:cs typeface="B Homa" pitchFamily="2" charset="-78"/>
          </a:endParaRPr>
        </a:p>
      </dgm:t>
    </dgm:pt>
    <dgm:pt modelId="{C6D9807D-0BBE-4497-9338-30EBEDEA0C33}" type="parTrans" cxnId="{077C260D-A982-44B3-93C7-7F1F0749EF81}">
      <dgm:prSet/>
      <dgm:spPr/>
      <dgm:t>
        <a:bodyPr/>
        <a:lstStyle/>
        <a:p>
          <a:endParaRPr lang="en-US"/>
        </a:p>
      </dgm:t>
    </dgm:pt>
    <dgm:pt modelId="{AEF7732E-49DA-424F-A5DF-E8D73E8E0D32}" type="sibTrans" cxnId="{077C260D-A982-44B3-93C7-7F1F0749EF81}">
      <dgm:prSet/>
      <dgm:spPr/>
      <dgm:t>
        <a:bodyPr/>
        <a:lstStyle/>
        <a:p>
          <a:endParaRPr lang="en-US"/>
        </a:p>
      </dgm:t>
    </dgm:pt>
    <dgm:pt modelId="{4BF9942D-EC17-4E62-93F1-CDD151CC883C}">
      <dgm:prSet phldrT="[Text]" custT="1"/>
      <dgm:spPr/>
      <dgm:t>
        <a:bodyPr/>
        <a:lstStyle/>
        <a:p>
          <a:pPr rtl="0"/>
          <a:r>
            <a:rPr lang="fa-IR" sz="1600" dirty="0">
              <a:cs typeface="B Homa" pitchFamily="2" charset="-78"/>
            </a:rPr>
            <a:t>سایر حسابها و اسناد دریافتنی</a:t>
          </a:r>
          <a:endParaRPr lang="en-US" sz="1600" dirty="0">
            <a:cs typeface="B Homa" pitchFamily="2" charset="-78"/>
          </a:endParaRPr>
        </a:p>
      </dgm:t>
    </dgm:pt>
    <dgm:pt modelId="{44E734FF-03B7-405E-9B13-446262FA0AE9}" type="parTrans" cxnId="{9B0DF25B-2D46-4B90-9DFA-5672B7D3025A}">
      <dgm:prSet/>
      <dgm:spPr/>
      <dgm:t>
        <a:bodyPr/>
        <a:lstStyle/>
        <a:p>
          <a:endParaRPr lang="en-US"/>
        </a:p>
      </dgm:t>
    </dgm:pt>
    <dgm:pt modelId="{EEAE9528-8C1A-4CA9-A404-566857C1EA45}" type="sibTrans" cxnId="{9B0DF25B-2D46-4B90-9DFA-5672B7D3025A}">
      <dgm:prSet/>
      <dgm:spPr/>
      <dgm:t>
        <a:bodyPr/>
        <a:lstStyle/>
        <a:p>
          <a:endParaRPr lang="en-US"/>
        </a:p>
      </dgm:t>
    </dgm:pt>
    <dgm:pt modelId="{AC5F506C-F93A-45D1-938F-79AE53365034}">
      <dgm:prSet phldrT="[Text]" custT="1"/>
      <dgm:spPr/>
      <dgm:t>
        <a:bodyPr/>
        <a:lstStyle/>
        <a:p>
          <a:r>
            <a:rPr lang="fa-IR" sz="1800" dirty="0">
              <a:cs typeface="B Homa" pitchFamily="2" charset="-78"/>
            </a:rPr>
            <a:t>انواع مطالبات</a:t>
          </a:r>
          <a:endParaRPr lang="en-US" sz="1800" dirty="0">
            <a:cs typeface="B Homa" pitchFamily="2" charset="-78"/>
          </a:endParaRPr>
        </a:p>
      </dgm:t>
    </dgm:pt>
    <dgm:pt modelId="{2A038657-71C9-4FE0-9B75-C5AB8A8B8490}" type="sibTrans" cxnId="{92FEFBBF-C00D-4E26-88C4-0BEA19210CBA}">
      <dgm:prSet/>
      <dgm:spPr/>
      <dgm:t>
        <a:bodyPr/>
        <a:lstStyle/>
        <a:p>
          <a:endParaRPr lang="en-US"/>
        </a:p>
      </dgm:t>
    </dgm:pt>
    <dgm:pt modelId="{2658110A-A324-469F-AD41-31C8784DCB59}" type="parTrans" cxnId="{92FEFBBF-C00D-4E26-88C4-0BEA19210CBA}">
      <dgm:prSet/>
      <dgm:spPr/>
      <dgm:t>
        <a:bodyPr/>
        <a:lstStyle/>
        <a:p>
          <a:endParaRPr lang="en-US"/>
        </a:p>
      </dgm:t>
    </dgm:pt>
    <dgm:pt modelId="{0D9EE60A-AC8A-402A-A98B-753979B1831E}" type="pres">
      <dgm:prSet presAssocID="{F981E17D-69DB-4A4C-B9BF-CB4394426E7E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92739-0A08-45B5-90A6-7F37306397D0}" type="pres">
      <dgm:prSet presAssocID="{AC5F506C-F93A-45D1-938F-79AE53365034}" presName="root1" presStyleCnt="0"/>
      <dgm:spPr/>
    </dgm:pt>
    <dgm:pt modelId="{8A62007C-CAEA-48B8-8E59-6B39F49CDCE3}" type="pres">
      <dgm:prSet presAssocID="{AC5F506C-F93A-45D1-938F-79AE53365034}" presName="LevelOneTextNode" presStyleLbl="node0" presStyleIdx="0" presStyleCnt="1" custScaleX="49842" custScaleY="38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CA4FDD-612C-41F8-A515-ECA282FA91D5}" type="pres">
      <dgm:prSet presAssocID="{AC5F506C-F93A-45D1-938F-79AE53365034}" presName="level2hierChild" presStyleCnt="0"/>
      <dgm:spPr/>
    </dgm:pt>
    <dgm:pt modelId="{2613A04F-FEFA-48E7-A297-B3C889D0CBC1}" type="pres">
      <dgm:prSet presAssocID="{B10E06D1-A7F4-4FBE-945B-445E01AED874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93D599C-D6EF-42A9-AF89-28FA8C369EF1}" type="pres">
      <dgm:prSet presAssocID="{B10E06D1-A7F4-4FBE-945B-445E01AED87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B944088-28B6-4EEE-BD2B-6269D047950B}" type="pres">
      <dgm:prSet presAssocID="{DE05C769-E042-4CF0-A431-D13021414D2B}" presName="root2" presStyleCnt="0"/>
      <dgm:spPr/>
    </dgm:pt>
    <dgm:pt modelId="{B28AA50D-5BF7-4C34-A793-313CC114417C}" type="pres">
      <dgm:prSet presAssocID="{DE05C769-E042-4CF0-A431-D13021414D2B}" presName="LevelTwoTextNode" presStyleLbl="node2" presStyleIdx="0" presStyleCnt="3" custScaleX="84137" custScaleY="30141" custLinFactNeighborX="-12861" custLinFactNeighborY="-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58CDC6-0FF6-452F-80B4-0DC4903D1DDD}" type="pres">
      <dgm:prSet presAssocID="{DE05C769-E042-4CF0-A431-D13021414D2B}" presName="level3hierChild" presStyleCnt="0"/>
      <dgm:spPr/>
    </dgm:pt>
    <dgm:pt modelId="{928F3F34-DEE7-4B68-97CC-C0301BE44F05}" type="pres">
      <dgm:prSet presAssocID="{C6D9807D-0BBE-4497-9338-30EBEDEA0C3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CC3C81B-0978-4A5F-A713-AF304CAE2058}" type="pres">
      <dgm:prSet presAssocID="{C6D9807D-0BBE-4497-9338-30EBEDEA0C3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65D44D1-E9CB-4970-A520-3D6F737775F3}" type="pres">
      <dgm:prSet presAssocID="{A02E4158-0E8E-4152-B25E-A51F917D793B}" presName="root2" presStyleCnt="0"/>
      <dgm:spPr/>
    </dgm:pt>
    <dgm:pt modelId="{047FD32B-C394-474F-A95B-08BF44E6C680}" type="pres">
      <dgm:prSet presAssocID="{A02E4158-0E8E-4152-B25E-A51F917D793B}" presName="LevelTwoTextNode" presStyleLbl="node2" presStyleIdx="1" presStyleCnt="3" custScaleX="84137" custScaleY="30141" custLinFactNeighborX="-12861" custLinFactNeighborY="-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D62A6-E474-404C-B238-A8BD7890616A}" type="pres">
      <dgm:prSet presAssocID="{A02E4158-0E8E-4152-B25E-A51F917D793B}" presName="level3hierChild" presStyleCnt="0"/>
      <dgm:spPr/>
    </dgm:pt>
    <dgm:pt modelId="{0BE6C421-E22C-4633-AFFE-FC6A7A00066D}" type="pres">
      <dgm:prSet presAssocID="{44E734FF-03B7-405E-9B13-446262FA0AE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9261C9E-0397-407B-B7FC-9B7D3EBB9AE9}" type="pres">
      <dgm:prSet presAssocID="{44E734FF-03B7-405E-9B13-446262FA0AE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521BED7-8E62-4A54-BB1C-9683A0729A2C}" type="pres">
      <dgm:prSet presAssocID="{4BF9942D-EC17-4E62-93F1-CDD151CC883C}" presName="root2" presStyleCnt="0"/>
      <dgm:spPr/>
    </dgm:pt>
    <dgm:pt modelId="{DA1133E9-322E-4132-B560-A73A9E214222}" type="pres">
      <dgm:prSet presAssocID="{4BF9942D-EC17-4E62-93F1-CDD151CC883C}" presName="LevelTwoTextNode" presStyleLbl="node2" presStyleIdx="2" presStyleCnt="3" custScaleX="84137" custScaleY="30141" custLinFactNeighborX="-12861" custLinFactNeighborY="-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DEDF73-91E2-4F17-A53C-2895A2A91110}" type="pres">
      <dgm:prSet presAssocID="{4BF9942D-EC17-4E62-93F1-CDD151CC883C}" presName="level3hierChild" presStyleCnt="0"/>
      <dgm:spPr/>
    </dgm:pt>
  </dgm:ptLst>
  <dgm:cxnLst>
    <dgm:cxn modelId="{93E0F277-B29A-4FA8-B4D5-078A1AFBAED7}" type="presOf" srcId="{DE05C769-E042-4CF0-A431-D13021414D2B}" destId="{B28AA50D-5BF7-4C34-A793-313CC114417C}" srcOrd="0" destOrd="0" presId="urn:microsoft.com/office/officeart/2005/8/layout/hierarchy2"/>
    <dgm:cxn modelId="{E4CAFAEC-900E-4412-AB2B-9C5093F1554C}" type="presOf" srcId="{4BF9942D-EC17-4E62-93F1-CDD151CC883C}" destId="{DA1133E9-322E-4132-B560-A73A9E214222}" srcOrd="0" destOrd="0" presId="urn:microsoft.com/office/officeart/2005/8/layout/hierarchy2"/>
    <dgm:cxn modelId="{92FEFBBF-C00D-4E26-88C4-0BEA19210CBA}" srcId="{F981E17D-69DB-4A4C-B9BF-CB4394426E7E}" destId="{AC5F506C-F93A-45D1-938F-79AE53365034}" srcOrd="0" destOrd="0" parTransId="{2658110A-A324-469F-AD41-31C8784DCB59}" sibTransId="{2A038657-71C9-4FE0-9B75-C5AB8A8B8490}"/>
    <dgm:cxn modelId="{9B0DF25B-2D46-4B90-9DFA-5672B7D3025A}" srcId="{AC5F506C-F93A-45D1-938F-79AE53365034}" destId="{4BF9942D-EC17-4E62-93F1-CDD151CC883C}" srcOrd="2" destOrd="0" parTransId="{44E734FF-03B7-405E-9B13-446262FA0AE9}" sibTransId="{EEAE9528-8C1A-4CA9-A404-566857C1EA45}"/>
    <dgm:cxn modelId="{632E235C-4D0B-46D2-9EC1-BD9F3767681C}" type="presOf" srcId="{AC5F506C-F93A-45D1-938F-79AE53365034}" destId="{8A62007C-CAEA-48B8-8E59-6B39F49CDCE3}" srcOrd="0" destOrd="0" presId="urn:microsoft.com/office/officeart/2005/8/layout/hierarchy2"/>
    <dgm:cxn modelId="{33D9A25F-9C51-4171-BB75-16F12A22ADEE}" type="presOf" srcId="{F981E17D-69DB-4A4C-B9BF-CB4394426E7E}" destId="{0D9EE60A-AC8A-402A-A98B-753979B1831E}" srcOrd="0" destOrd="0" presId="urn:microsoft.com/office/officeart/2005/8/layout/hierarchy2"/>
    <dgm:cxn modelId="{1F8A3DDE-29D4-4D2B-9596-EE39EEB84A8D}" type="presOf" srcId="{A02E4158-0E8E-4152-B25E-A51F917D793B}" destId="{047FD32B-C394-474F-A95B-08BF44E6C680}" srcOrd="0" destOrd="0" presId="urn:microsoft.com/office/officeart/2005/8/layout/hierarchy2"/>
    <dgm:cxn modelId="{8672CDB7-F8C9-4DBB-8FB1-846D70A461DD}" srcId="{AC5F506C-F93A-45D1-938F-79AE53365034}" destId="{DE05C769-E042-4CF0-A431-D13021414D2B}" srcOrd="0" destOrd="0" parTransId="{B10E06D1-A7F4-4FBE-945B-445E01AED874}" sibTransId="{20BD488C-4BDE-4D4E-B90A-F2F5A9B51848}"/>
    <dgm:cxn modelId="{D3B14CA4-2477-4766-AC93-BBF8BD0B0EFB}" type="presOf" srcId="{B10E06D1-A7F4-4FBE-945B-445E01AED874}" destId="{2613A04F-FEFA-48E7-A297-B3C889D0CBC1}" srcOrd="0" destOrd="0" presId="urn:microsoft.com/office/officeart/2005/8/layout/hierarchy2"/>
    <dgm:cxn modelId="{C4839B81-081B-4810-B2F0-C5CA5CAA7166}" type="presOf" srcId="{C6D9807D-0BBE-4497-9338-30EBEDEA0C33}" destId="{ACC3C81B-0978-4A5F-A713-AF304CAE2058}" srcOrd="1" destOrd="0" presId="urn:microsoft.com/office/officeart/2005/8/layout/hierarchy2"/>
    <dgm:cxn modelId="{B7E5F8D3-E629-42B3-9637-37FC82BE2328}" type="presOf" srcId="{44E734FF-03B7-405E-9B13-446262FA0AE9}" destId="{69261C9E-0397-407B-B7FC-9B7D3EBB9AE9}" srcOrd="1" destOrd="0" presId="urn:microsoft.com/office/officeart/2005/8/layout/hierarchy2"/>
    <dgm:cxn modelId="{65A8DC83-1B72-4684-853F-1E4FB95CF777}" type="presOf" srcId="{C6D9807D-0BBE-4497-9338-30EBEDEA0C33}" destId="{928F3F34-DEE7-4B68-97CC-C0301BE44F05}" srcOrd="0" destOrd="0" presId="urn:microsoft.com/office/officeart/2005/8/layout/hierarchy2"/>
    <dgm:cxn modelId="{28D4CE80-8A67-4C00-8D1C-504B76C5BE41}" type="presOf" srcId="{44E734FF-03B7-405E-9B13-446262FA0AE9}" destId="{0BE6C421-E22C-4633-AFFE-FC6A7A00066D}" srcOrd="0" destOrd="0" presId="urn:microsoft.com/office/officeart/2005/8/layout/hierarchy2"/>
    <dgm:cxn modelId="{077C260D-A982-44B3-93C7-7F1F0749EF81}" srcId="{AC5F506C-F93A-45D1-938F-79AE53365034}" destId="{A02E4158-0E8E-4152-B25E-A51F917D793B}" srcOrd="1" destOrd="0" parTransId="{C6D9807D-0BBE-4497-9338-30EBEDEA0C33}" sibTransId="{AEF7732E-49DA-424F-A5DF-E8D73E8E0D32}"/>
    <dgm:cxn modelId="{1F23097C-A612-4A73-89A8-FCE16BDF637B}" type="presOf" srcId="{B10E06D1-A7F4-4FBE-945B-445E01AED874}" destId="{393D599C-D6EF-42A9-AF89-28FA8C369EF1}" srcOrd="1" destOrd="0" presId="urn:microsoft.com/office/officeart/2005/8/layout/hierarchy2"/>
    <dgm:cxn modelId="{40A932FA-D29F-436A-BB37-2BC176336691}" type="presParOf" srcId="{0D9EE60A-AC8A-402A-A98B-753979B1831E}" destId="{58392739-0A08-45B5-90A6-7F37306397D0}" srcOrd="0" destOrd="0" presId="urn:microsoft.com/office/officeart/2005/8/layout/hierarchy2"/>
    <dgm:cxn modelId="{C192B8CD-5DFF-402D-9904-5C0AC135708A}" type="presParOf" srcId="{58392739-0A08-45B5-90A6-7F37306397D0}" destId="{8A62007C-CAEA-48B8-8E59-6B39F49CDCE3}" srcOrd="0" destOrd="0" presId="urn:microsoft.com/office/officeart/2005/8/layout/hierarchy2"/>
    <dgm:cxn modelId="{050BFF90-43C6-4814-95DA-135532F0E96B}" type="presParOf" srcId="{58392739-0A08-45B5-90A6-7F37306397D0}" destId="{B3CA4FDD-612C-41F8-A515-ECA282FA91D5}" srcOrd="1" destOrd="0" presId="urn:microsoft.com/office/officeart/2005/8/layout/hierarchy2"/>
    <dgm:cxn modelId="{BCEFEFE7-430F-4263-9E5A-99AF2EA42FDC}" type="presParOf" srcId="{B3CA4FDD-612C-41F8-A515-ECA282FA91D5}" destId="{2613A04F-FEFA-48E7-A297-B3C889D0CBC1}" srcOrd="0" destOrd="0" presId="urn:microsoft.com/office/officeart/2005/8/layout/hierarchy2"/>
    <dgm:cxn modelId="{43B48483-F482-44BA-868F-AC3EEC38C487}" type="presParOf" srcId="{2613A04F-FEFA-48E7-A297-B3C889D0CBC1}" destId="{393D599C-D6EF-42A9-AF89-28FA8C369EF1}" srcOrd="0" destOrd="0" presId="urn:microsoft.com/office/officeart/2005/8/layout/hierarchy2"/>
    <dgm:cxn modelId="{F3BFDA9A-BEA3-4BE2-B0D9-1DBAAD6AA8E2}" type="presParOf" srcId="{B3CA4FDD-612C-41F8-A515-ECA282FA91D5}" destId="{2B944088-28B6-4EEE-BD2B-6269D047950B}" srcOrd="1" destOrd="0" presId="urn:microsoft.com/office/officeart/2005/8/layout/hierarchy2"/>
    <dgm:cxn modelId="{2928B18F-11AF-452E-A862-048AFAD4EF57}" type="presParOf" srcId="{2B944088-28B6-4EEE-BD2B-6269D047950B}" destId="{B28AA50D-5BF7-4C34-A793-313CC114417C}" srcOrd="0" destOrd="0" presId="urn:microsoft.com/office/officeart/2005/8/layout/hierarchy2"/>
    <dgm:cxn modelId="{74FE517B-D2EC-45FB-8D3A-74B2EC23E63D}" type="presParOf" srcId="{2B944088-28B6-4EEE-BD2B-6269D047950B}" destId="{6858CDC6-0FF6-452F-80B4-0DC4903D1DDD}" srcOrd="1" destOrd="0" presId="urn:microsoft.com/office/officeart/2005/8/layout/hierarchy2"/>
    <dgm:cxn modelId="{52BBA4D6-6F20-47C6-BF94-69F90BAAF704}" type="presParOf" srcId="{B3CA4FDD-612C-41F8-A515-ECA282FA91D5}" destId="{928F3F34-DEE7-4B68-97CC-C0301BE44F05}" srcOrd="2" destOrd="0" presId="urn:microsoft.com/office/officeart/2005/8/layout/hierarchy2"/>
    <dgm:cxn modelId="{5A428300-BD2E-43C2-B496-38EB0C17E561}" type="presParOf" srcId="{928F3F34-DEE7-4B68-97CC-C0301BE44F05}" destId="{ACC3C81B-0978-4A5F-A713-AF304CAE2058}" srcOrd="0" destOrd="0" presId="urn:microsoft.com/office/officeart/2005/8/layout/hierarchy2"/>
    <dgm:cxn modelId="{1A6D9B11-1746-4269-9820-B7C8C6123941}" type="presParOf" srcId="{B3CA4FDD-612C-41F8-A515-ECA282FA91D5}" destId="{F65D44D1-E9CB-4970-A520-3D6F737775F3}" srcOrd="3" destOrd="0" presId="urn:microsoft.com/office/officeart/2005/8/layout/hierarchy2"/>
    <dgm:cxn modelId="{5F95C78D-89B3-45C1-A2BE-F546A98DF1CA}" type="presParOf" srcId="{F65D44D1-E9CB-4970-A520-3D6F737775F3}" destId="{047FD32B-C394-474F-A95B-08BF44E6C680}" srcOrd="0" destOrd="0" presId="urn:microsoft.com/office/officeart/2005/8/layout/hierarchy2"/>
    <dgm:cxn modelId="{154800B5-A847-4ADA-84C8-8FCCFA31AA49}" type="presParOf" srcId="{F65D44D1-E9CB-4970-A520-3D6F737775F3}" destId="{342D62A6-E474-404C-B238-A8BD7890616A}" srcOrd="1" destOrd="0" presId="urn:microsoft.com/office/officeart/2005/8/layout/hierarchy2"/>
    <dgm:cxn modelId="{4BEAE196-3F8E-4260-9A96-4B1AA2821556}" type="presParOf" srcId="{B3CA4FDD-612C-41F8-A515-ECA282FA91D5}" destId="{0BE6C421-E22C-4633-AFFE-FC6A7A00066D}" srcOrd="4" destOrd="0" presId="urn:microsoft.com/office/officeart/2005/8/layout/hierarchy2"/>
    <dgm:cxn modelId="{0A371D4C-1C99-417E-B8D4-CA6685329AFE}" type="presParOf" srcId="{0BE6C421-E22C-4633-AFFE-FC6A7A00066D}" destId="{69261C9E-0397-407B-B7FC-9B7D3EBB9AE9}" srcOrd="0" destOrd="0" presId="urn:microsoft.com/office/officeart/2005/8/layout/hierarchy2"/>
    <dgm:cxn modelId="{0AE6AC3E-8D3F-4955-92A5-2851B8777F34}" type="presParOf" srcId="{B3CA4FDD-612C-41F8-A515-ECA282FA91D5}" destId="{E521BED7-8E62-4A54-BB1C-9683A0729A2C}" srcOrd="5" destOrd="0" presId="urn:microsoft.com/office/officeart/2005/8/layout/hierarchy2"/>
    <dgm:cxn modelId="{94BD3DAB-A528-43C1-B29C-577BC61AF24F}" type="presParOf" srcId="{E521BED7-8E62-4A54-BB1C-9683A0729A2C}" destId="{DA1133E9-322E-4132-B560-A73A9E214222}" srcOrd="0" destOrd="0" presId="urn:microsoft.com/office/officeart/2005/8/layout/hierarchy2"/>
    <dgm:cxn modelId="{02895AF1-DC17-421E-87B8-C592662C2FF7}" type="presParOf" srcId="{E521BED7-8E62-4A54-BB1C-9683A0729A2C}" destId="{C7DEDF73-91E2-4F17-A53C-2895A2A9111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981E17D-69DB-4A4C-B9BF-CB4394426E7E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05C769-E042-4CF0-A431-D13021414D2B}">
      <dgm:prSet phldrT="[Text]" custT="1"/>
      <dgm:spPr/>
      <dgm:t>
        <a:bodyPr/>
        <a:lstStyle/>
        <a:p>
          <a:pPr rtl="0"/>
          <a:r>
            <a:rPr lang="fa-IR" sz="1600" dirty="0">
              <a:cs typeface="B Homa" pitchFamily="2" charset="-78"/>
            </a:rPr>
            <a:t>مطالبات قابل وصول</a:t>
          </a:r>
          <a:endParaRPr lang="en-US" sz="1600" dirty="0">
            <a:cs typeface="B Homa" pitchFamily="2" charset="-78"/>
          </a:endParaRPr>
        </a:p>
      </dgm:t>
    </dgm:pt>
    <dgm:pt modelId="{B10E06D1-A7F4-4FBE-945B-445E01AED874}" type="parTrans" cxnId="{8672CDB7-F8C9-4DBB-8FB1-846D70A461DD}">
      <dgm:prSet/>
      <dgm:spPr/>
      <dgm:t>
        <a:bodyPr/>
        <a:lstStyle/>
        <a:p>
          <a:endParaRPr lang="en-US"/>
        </a:p>
      </dgm:t>
    </dgm:pt>
    <dgm:pt modelId="{20BD488C-4BDE-4D4E-B90A-F2F5A9B51848}" type="sibTrans" cxnId="{8672CDB7-F8C9-4DBB-8FB1-846D70A461DD}">
      <dgm:prSet/>
      <dgm:spPr/>
      <dgm:t>
        <a:bodyPr/>
        <a:lstStyle/>
        <a:p>
          <a:endParaRPr lang="en-US"/>
        </a:p>
      </dgm:t>
    </dgm:pt>
    <dgm:pt modelId="{A02E4158-0E8E-4152-B25E-A51F917D793B}">
      <dgm:prSet phldrT="[Text]" custT="1"/>
      <dgm:spPr/>
      <dgm:t>
        <a:bodyPr/>
        <a:lstStyle/>
        <a:p>
          <a:pPr rtl="0"/>
          <a:r>
            <a:rPr lang="fa-IR" sz="1600" dirty="0">
              <a:cs typeface="B Homa" pitchFamily="2" charset="-78"/>
            </a:rPr>
            <a:t>مطالبات غیر قابل وصول</a:t>
          </a:r>
          <a:endParaRPr lang="en-US" sz="1600" dirty="0">
            <a:cs typeface="B Homa" pitchFamily="2" charset="-78"/>
          </a:endParaRPr>
        </a:p>
      </dgm:t>
    </dgm:pt>
    <dgm:pt modelId="{C6D9807D-0BBE-4497-9338-30EBEDEA0C33}" type="parTrans" cxnId="{077C260D-A982-44B3-93C7-7F1F0749EF81}">
      <dgm:prSet/>
      <dgm:spPr/>
      <dgm:t>
        <a:bodyPr/>
        <a:lstStyle/>
        <a:p>
          <a:endParaRPr lang="en-US"/>
        </a:p>
      </dgm:t>
    </dgm:pt>
    <dgm:pt modelId="{AEF7732E-49DA-424F-A5DF-E8D73E8E0D32}" type="sibTrans" cxnId="{077C260D-A982-44B3-93C7-7F1F0749EF81}">
      <dgm:prSet/>
      <dgm:spPr/>
      <dgm:t>
        <a:bodyPr/>
        <a:lstStyle/>
        <a:p>
          <a:endParaRPr lang="en-US"/>
        </a:p>
      </dgm:t>
    </dgm:pt>
    <dgm:pt modelId="{4BF9942D-EC17-4E62-93F1-CDD151CC883C}">
      <dgm:prSet phldrT="[Text]" custT="1"/>
      <dgm:spPr/>
      <dgm:t>
        <a:bodyPr/>
        <a:lstStyle/>
        <a:p>
          <a:pPr rtl="0"/>
          <a:r>
            <a:rPr lang="fa-IR" sz="1600" dirty="0">
              <a:cs typeface="B Homa" pitchFamily="2" charset="-78"/>
            </a:rPr>
            <a:t>مطالبات مشکوک الوصول</a:t>
          </a:r>
          <a:endParaRPr lang="en-US" sz="1600" dirty="0">
            <a:cs typeface="B Homa" pitchFamily="2" charset="-78"/>
          </a:endParaRPr>
        </a:p>
      </dgm:t>
    </dgm:pt>
    <dgm:pt modelId="{44E734FF-03B7-405E-9B13-446262FA0AE9}" type="parTrans" cxnId="{9B0DF25B-2D46-4B90-9DFA-5672B7D3025A}">
      <dgm:prSet/>
      <dgm:spPr/>
      <dgm:t>
        <a:bodyPr/>
        <a:lstStyle/>
        <a:p>
          <a:endParaRPr lang="en-US"/>
        </a:p>
      </dgm:t>
    </dgm:pt>
    <dgm:pt modelId="{EEAE9528-8C1A-4CA9-A404-566857C1EA45}" type="sibTrans" cxnId="{9B0DF25B-2D46-4B90-9DFA-5672B7D3025A}">
      <dgm:prSet/>
      <dgm:spPr/>
      <dgm:t>
        <a:bodyPr/>
        <a:lstStyle/>
        <a:p>
          <a:endParaRPr lang="en-US"/>
        </a:p>
      </dgm:t>
    </dgm:pt>
    <dgm:pt modelId="{AC5F506C-F93A-45D1-938F-79AE53365034}">
      <dgm:prSet phldrT="[Text]" custT="1"/>
      <dgm:spPr/>
      <dgm:t>
        <a:bodyPr/>
        <a:lstStyle/>
        <a:p>
          <a:r>
            <a:rPr lang="fa-IR" sz="1800" dirty="0">
              <a:cs typeface="B Homa" pitchFamily="2" charset="-78"/>
            </a:rPr>
            <a:t>انواع مطالبات از لحاظ قابلیت وصول</a:t>
          </a:r>
          <a:endParaRPr lang="en-US" sz="1800" dirty="0">
            <a:cs typeface="B Homa" pitchFamily="2" charset="-78"/>
          </a:endParaRPr>
        </a:p>
      </dgm:t>
    </dgm:pt>
    <dgm:pt modelId="{2A038657-71C9-4FE0-9B75-C5AB8A8B8490}" type="sibTrans" cxnId="{92FEFBBF-C00D-4E26-88C4-0BEA19210CBA}">
      <dgm:prSet/>
      <dgm:spPr/>
      <dgm:t>
        <a:bodyPr/>
        <a:lstStyle/>
        <a:p>
          <a:endParaRPr lang="en-US"/>
        </a:p>
      </dgm:t>
    </dgm:pt>
    <dgm:pt modelId="{2658110A-A324-469F-AD41-31C8784DCB59}" type="parTrans" cxnId="{92FEFBBF-C00D-4E26-88C4-0BEA19210CBA}">
      <dgm:prSet/>
      <dgm:spPr/>
      <dgm:t>
        <a:bodyPr/>
        <a:lstStyle/>
        <a:p>
          <a:endParaRPr lang="en-US"/>
        </a:p>
      </dgm:t>
    </dgm:pt>
    <dgm:pt modelId="{0D9EE60A-AC8A-402A-A98B-753979B1831E}" type="pres">
      <dgm:prSet presAssocID="{F981E17D-69DB-4A4C-B9BF-CB4394426E7E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92739-0A08-45B5-90A6-7F37306397D0}" type="pres">
      <dgm:prSet presAssocID="{AC5F506C-F93A-45D1-938F-79AE53365034}" presName="root1" presStyleCnt="0"/>
      <dgm:spPr/>
    </dgm:pt>
    <dgm:pt modelId="{8A62007C-CAEA-48B8-8E59-6B39F49CDCE3}" type="pres">
      <dgm:prSet presAssocID="{AC5F506C-F93A-45D1-938F-79AE53365034}" presName="LevelOneTextNode" presStyleLbl="node0" presStyleIdx="0" presStyleCnt="1" custScaleX="49842" custScaleY="78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CA4FDD-612C-41F8-A515-ECA282FA91D5}" type="pres">
      <dgm:prSet presAssocID="{AC5F506C-F93A-45D1-938F-79AE53365034}" presName="level2hierChild" presStyleCnt="0"/>
      <dgm:spPr/>
    </dgm:pt>
    <dgm:pt modelId="{2613A04F-FEFA-48E7-A297-B3C889D0CBC1}" type="pres">
      <dgm:prSet presAssocID="{B10E06D1-A7F4-4FBE-945B-445E01AED874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93D599C-D6EF-42A9-AF89-28FA8C369EF1}" type="pres">
      <dgm:prSet presAssocID="{B10E06D1-A7F4-4FBE-945B-445E01AED87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B944088-28B6-4EEE-BD2B-6269D047950B}" type="pres">
      <dgm:prSet presAssocID="{DE05C769-E042-4CF0-A431-D13021414D2B}" presName="root2" presStyleCnt="0"/>
      <dgm:spPr/>
    </dgm:pt>
    <dgm:pt modelId="{B28AA50D-5BF7-4C34-A793-313CC114417C}" type="pres">
      <dgm:prSet presAssocID="{DE05C769-E042-4CF0-A431-D13021414D2B}" presName="LevelTwoTextNode" presStyleLbl="node2" presStyleIdx="0" presStyleCnt="3" custScaleX="84137" custScaleY="30141" custLinFactNeighborX="-12861" custLinFactNeighborY="-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58CDC6-0FF6-452F-80B4-0DC4903D1DDD}" type="pres">
      <dgm:prSet presAssocID="{DE05C769-E042-4CF0-A431-D13021414D2B}" presName="level3hierChild" presStyleCnt="0"/>
      <dgm:spPr/>
    </dgm:pt>
    <dgm:pt modelId="{928F3F34-DEE7-4B68-97CC-C0301BE44F05}" type="pres">
      <dgm:prSet presAssocID="{C6D9807D-0BBE-4497-9338-30EBEDEA0C3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CC3C81B-0978-4A5F-A713-AF304CAE2058}" type="pres">
      <dgm:prSet presAssocID="{C6D9807D-0BBE-4497-9338-30EBEDEA0C3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65D44D1-E9CB-4970-A520-3D6F737775F3}" type="pres">
      <dgm:prSet presAssocID="{A02E4158-0E8E-4152-B25E-A51F917D793B}" presName="root2" presStyleCnt="0"/>
      <dgm:spPr/>
    </dgm:pt>
    <dgm:pt modelId="{047FD32B-C394-474F-A95B-08BF44E6C680}" type="pres">
      <dgm:prSet presAssocID="{A02E4158-0E8E-4152-B25E-A51F917D793B}" presName="LevelTwoTextNode" presStyleLbl="node2" presStyleIdx="1" presStyleCnt="3" custScaleX="84137" custScaleY="30141" custLinFactNeighborX="-12861" custLinFactNeighborY="-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D62A6-E474-404C-B238-A8BD7890616A}" type="pres">
      <dgm:prSet presAssocID="{A02E4158-0E8E-4152-B25E-A51F917D793B}" presName="level3hierChild" presStyleCnt="0"/>
      <dgm:spPr/>
    </dgm:pt>
    <dgm:pt modelId="{0BE6C421-E22C-4633-AFFE-FC6A7A00066D}" type="pres">
      <dgm:prSet presAssocID="{44E734FF-03B7-405E-9B13-446262FA0AE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9261C9E-0397-407B-B7FC-9B7D3EBB9AE9}" type="pres">
      <dgm:prSet presAssocID="{44E734FF-03B7-405E-9B13-446262FA0AE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521BED7-8E62-4A54-BB1C-9683A0729A2C}" type="pres">
      <dgm:prSet presAssocID="{4BF9942D-EC17-4E62-93F1-CDD151CC883C}" presName="root2" presStyleCnt="0"/>
      <dgm:spPr/>
    </dgm:pt>
    <dgm:pt modelId="{DA1133E9-322E-4132-B560-A73A9E214222}" type="pres">
      <dgm:prSet presAssocID="{4BF9942D-EC17-4E62-93F1-CDD151CC883C}" presName="LevelTwoTextNode" presStyleLbl="node2" presStyleIdx="2" presStyleCnt="3" custScaleX="84137" custScaleY="30141" custLinFactNeighborX="-12861" custLinFactNeighborY="-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DEDF73-91E2-4F17-A53C-2895A2A91110}" type="pres">
      <dgm:prSet presAssocID="{4BF9942D-EC17-4E62-93F1-CDD151CC883C}" presName="level3hierChild" presStyleCnt="0"/>
      <dgm:spPr/>
    </dgm:pt>
  </dgm:ptLst>
  <dgm:cxnLst>
    <dgm:cxn modelId="{CBE10C17-8AEB-4EA7-B92C-DAF8684D014B}" type="presOf" srcId="{C6D9807D-0BBE-4497-9338-30EBEDEA0C33}" destId="{928F3F34-DEE7-4B68-97CC-C0301BE44F05}" srcOrd="0" destOrd="0" presId="urn:microsoft.com/office/officeart/2005/8/layout/hierarchy2"/>
    <dgm:cxn modelId="{2740E586-20F0-41E2-B753-8B95BC5F4E56}" type="presOf" srcId="{44E734FF-03B7-405E-9B13-446262FA0AE9}" destId="{69261C9E-0397-407B-B7FC-9B7D3EBB9AE9}" srcOrd="1" destOrd="0" presId="urn:microsoft.com/office/officeart/2005/8/layout/hierarchy2"/>
    <dgm:cxn modelId="{9B0DF25B-2D46-4B90-9DFA-5672B7D3025A}" srcId="{AC5F506C-F93A-45D1-938F-79AE53365034}" destId="{4BF9942D-EC17-4E62-93F1-CDD151CC883C}" srcOrd="2" destOrd="0" parTransId="{44E734FF-03B7-405E-9B13-446262FA0AE9}" sibTransId="{EEAE9528-8C1A-4CA9-A404-566857C1EA45}"/>
    <dgm:cxn modelId="{92FEFBBF-C00D-4E26-88C4-0BEA19210CBA}" srcId="{F981E17D-69DB-4A4C-B9BF-CB4394426E7E}" destId="{AC5F506C-F93A-45D1-938F-79AE53365034}" srcOrd="0" destOrd="0" parTransId="{2658110A-A324-469F-AD41-31C8784DCB59}" sibTransId="{2A038657-71C9-4FE0-9B75-C5AB8A8B8490}"/>
    <dgm:cxn modelId="{55FA1AD8-7A78-40F4-B04D-20F7B4FD8281}" type="presOf" srcId="{B10E06D1-A7F4-4FBE-945B-445E01AED874}" destId="{393D599C-D6EF-42A9-AF89-28FA8C369EF1}" srcOrd="1" destOrd="0" presId="urn:microsoft.com/office/officeart/2005/8/layout/hierarchy2"/>
    <dgm:cxn modelId="{8672CDB7-F8C9-4DBB-8FB1-846D70A461DD}" srcId="{AC5F506C-F93A-45D1-938F-79AE53365034}" destId="{DE05C769-E042-4CF0-A431-D13021414D2B}" srcOrd="0" destOrd="0" parTransId="{B10E06D1-A7F4-4FBE-945B-445E01AED874}" sibTransId="{20BD488C-4BDE-4D4E-B90A-F2F5A9B51848}"/>
    <dgm:cxn modelId="{4FEE0DCA-A945-4A84-9D22-1AC1ACE01120}" type="presOf" srcId="{B10E06D1-A7F4-4FBE-945B-445E01AED874}" destId="{2613A04F-FEFA-48E7-A297-B3C889D0CBC1}" srcOrd="0" destOrd="0" presId="urn:microsoft.com/office/officeart/2005/8/layout/hierarchy2"/>
    <dgm:cxn modelId="{E0771181-1DFC-4737-8E03-EFA3547D2CD3}" type="presOf" srcId="{4BF9942D-EC17-4E62-93F1-CDD151CC883C}" destId="{DA1133E9-322E-4132-B560-A73A9E214222}" srcOrd="0" destOrd="0" presId="urn:microsoft.com/office/officeart/2005/8/layout/hierarchy2"/>
    <dgm:cxn modelId="{C7A245D1-7B0D-4D18-A1D4-2F3941441A03}" type="presOf" srcId="{DE05C769-E042-4CF0-A431-D13021414D2B}" destId="{B28AA50D-5BF7-4C34-A793-313CC114417C}" srcOrd="0" destOrd="0" presId="urn:microsoft.com/office/officeart/2005/8/layout/hierarchy2"/>
    <dgm:cxn modelId="{A9088193-5CAF-43DF-9A12-EA508CBAA8A7}" type="presOf" srcId="{A02E4158-0E8E-4152-B25E-A51F917D793B}" destId="{047FD32B-C394-474F-A95B-08BF44E6C680}" srcOrd="0" destOrd="0" presId="urn:microsoft.com/office/officeart/2005/8/layout/hierarchy2"/>
    <dgm:cxn modelId="{9C21BE41-A0D4-484A-9AB3-698DEEAC786A}" type="presOf" srcId="{C6D9807D-0BBE-4497-9338-30EBEDEA0C33}" destId="{ACC3C81B-0978-4A5F-A713-AF304CAE2058}" srcOrd="1" destOrd="0" presId="urn:microsoft.com/office/officeart/2005/8/layout/hierarchy2"/>
    <dgm:cxn modelId="{077C260D-A982-44B3-93C7-7F1F0749EF81}" srcId="{AC5F506C-F93A-45D1-938F-79AE53365034}" destId="{A02E4158-0E8E-4152-B25E-A51F917D793B}" srcOrd="1" destOrd="0" parTransId="{C6D9807D-0BBE-4497-9338-30EBEDEA0C33}" sibTransId="{AEF7732E-49DA-424F-A5DF-E8D73E8E0D32}"/>
    <dgm:cxn modelId="{3ECD1360-7151-4289-8057-643811217E49}" type="presOf" srcId="{F981E17D-69DB-4A4C-B9BF-CB4394426E7E}" destId="{0D9EE60A-AC8A-402A-A98B-753979B1831E}" srcOrd="0" destOrd="0" presId="urn:microsoft.com/office/officeart/2005/8/layout/hierarchy2"/>
    <dgm:cxn modelId="{A8DBA290-C383-4721-8336-DFD0D9123F3F}" type="presOf" srcId="{AC5F506C-F93A-45D1-938F-79AE53365034}" destId="{8A62007C-CAEA-48B8-8E59-6B39F49CDCE3}" srcOrd="0" destOrd="0" presId="urn:microsoft.com/office/officeart/2005/8/layout/hierarchy2"/>
    <dgm:cxn modelId="{8CE8B478-97E7-4CDB-8EF4-2518A6FE8EB7}" type="presOf" srcId="{44E734FF-03B7-405E-9B13-446262FA0AE9}" destId="{0BE6C421-E22C-4633-AFFE-FC6A7A00066D}" srcOrd="0" destOrd="0" presId="urn:microsoft.com/office/officeart/2005/8/layout/hierarchy2"/>
    <dgm:cxn modelId="{883870A2-CC27-421A-B492-7DEBF3EC8CE1}" type="presParOf" srcId="{0D9EE60A-AC8A-402A-A98B-753979B1831E}" destId="{58392739-0A08-45B5-90A6-7F37306397D0}" srcOrd="0" destOrd="0" presId="urn:microsoft.com/office/officeart/2005/8/layout/hierarchy2"/>
    <dgm:cxn modelId="{D4E4ACEB-5140-40A1-865F-A8E0AC4C25C1}" type="presParOf" srcId="{58392739-0A08-45B5-90A6-7F37306397D0}" destId="{8A62007C-CAEA-48B8-8E59-6B39F49CDCE3}" srcOrd="0" destOrd="0" presId="urn:microsoft.com/office/officeart/2005/8/layout/hierarchy2"/>
    <dgm:cxn modelId="{F1FEEDEC-86CF-4A7B-9050-9F593F822D1E}" type="presParOf" srcId="{58392739-0A08-45B5-90A6-7F37306397D0}" destId="{B3CA4FDD-612C-41F8-A515-ECA282FA91D5}" srcOrd="1" destOrd="0" presId="urn:microsoft.com/office/officeart/2005/8/layout/hierarchy2"/>
    <dgm:cxn modelId="{65391F81-8825-4A49-8703-B3FA11727B08}" type="presParOf" srcId="{B3CA4FDD-612C-41F8-A515-ECA282FA91D5}" destId="{2613A04F-FEFA-48E7-A297-B3C889D0CBC1}" srcOrd="0" destOrd="0" presId="urn:microsoft.com/office/officeart/2005/8/layout/hierarchy2"/>
    <dgm:cxn modelId="{AFF1FE95-D204-4DCE-B217-C416A57D4E6D}" type="presParOf" srcId="{2613A04F-FEFA-48E7-A297-B3C889D0CBC1}" destId="{393D599C-D6EF-42A9-AF89-28FA8C369EF1}" srcOrd="0" destOrd="0" presId="urn:microsoft.com/office/officeart/2005/8/layout/hierarchy2"/>
    <dgm:cxn modelId="{B4402F8B-CC6F-4CF9-97CF-D65E956844F5}" type="presParOf" srcId="{B3CA4FDD-612C-41F8-A515-ECA282FA91D5}" destId="{2B944088-28B6-4EEE-BD2B-6269D047950B}" srcOrd="1" destOrd="0" presId="urn:microsoft.com/office/officeart/2005/8/layout/hierarchy2"/>
    <dgm:cxn modelId="{C58D98E6-12A5-4402-82BD-92B356716FE0}" type="presParOf" srcId="{2B944088-28B6-4EEE-BD2B-6269D047950B}" destId="{B28AA50D-5BF7-4C34-A793-313CC114417C}" srcOrd="0" destOrd="0" presId="urn:microsoft.com/office/officeart/2005/8/layout/hierarchy2"/>
    <dgm:cxn modelId="{F3543F1C-6CB7-41CA-BAE6-A147FC774564}" type="presParOf" srcId="{2B944088-28B6-4EEE-BD2B-6269D047950B}" destId="{6858CDC6-0FF6-452F-80B4-0DC4903D1DDD}" srcOrd="1" destOrd="0" presId="urn:microsoft.com/office/officeart/2005/8/layout/hierarchy2"/>
    <dgm:cxn modelId="{083CFF0B-B248-4181-9F3E-05C7BD7248CD}" type="presParOf" srcId="{B3CA4FDD-612C-41F8-A515-ECA282FA91D5}" destId="{928F3F34-DEE7-4B68-97CC-C0301BE44F05}" srcOrd="2" destOrd="0" presId="urn:microsoft.com/office/officeart/2005/8/layout/hierarchy2"/>
    <dgm:cxn modelId="{6337D9E2-749F-4D6B-97F3-5DBA7E1AA428}" type="presParOf" srcId="{928F3F34-DEE7-4B68-97CC-C0301BE44F05}" destId="{ACC3C81B-0978-4A5F-A713-AF304CAE2058}" srcOrd="0" destOrd="0" presId="urn:microsoft.com/office/officeart/2005/8/layout/hierarchy2"/>
    <dgm:cxn modelId="{43F6D699-18AF-4F8D-B2E7-48502D70EA67}" type="presParOf" srcId="{B3CA4FDD-612C-41F8-A515-ECA282FA91D5}" destId="{F65D44D1-E9CB-4970-A520-3D6F737775F3}" srcOrd="3" destOrd="0" presId="urn:microsoft.com/office/officeart/2005/8/layout/hierarchy2"/>
    <dgm:cxn modelId="{7D00C48B-DAE7-452F-8019-FB48D60D8F05}" type="presParOf" srcId="{F65D44D1-E9CB-4970-A520-3D6F737775F3}" destId="{047FD32B-C394-474F-A95B-08BF44E6C680}" srcOrd="0" destOrd="0" presId="urn:microsoft.com/office/officeart/2005/8/layout/hierarchy2"/>
    <dgm:cxn modelId="{84E6F2F8-38FE-47A7-9359-9A21B9D08D4B}" type="presParOf" srcId="{F65D44D1-E9CB-4970-A520-3D6F737775F3}" destId="{342D62A6-E474-404C-B238-A8BD7890616A}" srcOrd="1" destOrd="0" presId="urn:microsoft.com/office/officeart/2005/8/layout/hierarchy2"/>
    <dgm:cxn modelId="{6CE3DDAB-04EB-41AB-9A28-4DACB5CCBB2E}" type="presParOf" srcId="{B3CA4FDD-612C-41F8-A515-ECA282FA91D5}" destId="{0BE6C421-E22C-4633-AFFE-FC6A7A00066D}" srcOrd="4" destOrd="0" presId="urn:microsoft.com/office/officeart/2005/8/layout/hierarchy2"/>
    <dgm:cxn modelId="{D569DBB8-547A-4B5A-80E9-908BAE70DE4E}" type="presParOf" srcId="{0BE6C421-E22C-4633-AFFE-FC6A7A00066D}" destId="{69261C9E-0397-407B-B7FC-9B7D3EBB9AE9}" srcOrd="0" destOrd="0" presId="urn:microsoft.com/office/officeart/2005/8/layout/hierarchy2"/>
    <dgm:cxn modelId="{C8786BDB-E3AD-4638-A291-AD8BC4E82C08}" type="presParOf" srcId="{B3CA4FDD-612C-41F8-A515-ECA282FA91D5}" destId="{E521BED7-8E62-4A54-BB1C-9683A0729A2C}" srcOrd="5" destOrd="0" presId="urn:microsoft.com/office/officeart/2005/8/layout/hierarchy2"/>
    <dgm:cxn modelId="{2B38DC5E-EA56-4AAB-B456-AD23B0BBD91A}" type="presParOf" srcId="{E521BED7-8E62-4A54-BB1C-9683A0729A2C}" destId="{DA1133E9-322E-4132-B560-A73A9E214222}" srcOrd="0" destOrd="0" presId="urn:microsoft.com/office/officeart/2005/8/layout/hierarchy2"/>
    <dgm:cxn modelId="{D7E11730-8B57-4966-B3B0-5CFB046DF8FA}" type="presParOf" srcId="{E521BED7-8E62-4A54-BB1C-9683A0729A2C}" destId="{C7DEDF73-91E2-4F17-A53C-2895A2A9111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981E17D-69DB-4A4C-B9BF-CB4394426E7E}" type="doc">
      <dgm:prSet loTypeId="urn:microsoft.com/office/officeart/2008/layout/HalfCircleOrganizationChart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02E4158-0E8E-4152-B25E-A51F917D793B}">
      <dgm:prSet phldrT="[Text]" custT="1"/>
      <dgm:spPr/>
      <dgm:t>
        <a:bodyPr/>
        <a:lstStyle/>
        <a:p>
          <a:pPr rtl="0"/>
          <a:r>
            <a:rPr lang="fa-IR" sz="1600" dirty="0">
              <a:cs typeface="B Homa" pitchFamily="2" charset="-78"/>
            </a:rPr>
            <a:t>ذخیره گیری</a:t>
          </a:r>
          <a:endParaRPr lang="en-US" sz="1600" dirty="0">
            <a:cs typeface="B Homa" pitchFamily="2" charset="-78"/>
          </a:endParaRPr>
        </a:p>
      </dgm:t>
    </dgm:pt>
    <dgm:pt modelId="{C6D9807D-0BBE-4497-9338-30EBEDEA0C33}" type="parTrans" cxnId="{077C260D-A982-44B3-93C7-7F1F0749EF81}">
      <dgm:prSet/>
      <dgm:spPr/>
      <dgm:t>
        <a:bodyPr/>
        <a:lstStyle/>
        <a:p>
          <a:endParaRPr lang="en-US"/>
        </a:p>
      </dgm:t>
    </dgm:pt>
    <dgm:pt modelId="{AEF7732E-49DA-424F-A5DF-E8D73E8E0D32}" type="sibTrans" cxnId="{077C260D-A982-44B3-93C7-7F1F0749EF81}">
      <dgm:prSet/>
      <dgm:spPr/>
      <dgm:t>
        <a:bodyPr/>
        <a:lstStyle/>
        <a:p>
          <a:endParaRPr lang="en-US"/>
        </a:p>
      </dgm:t>
    </dgm:pt>
    <dgm:pt modelId="{4BF9942D-EC17-4E62-93F1-CDD151CC883C}">
      <dgm:prSet phldrT="[Text]" custT="1"/>
      <dgm:spPr/>
      <dgm:t>
        <a:bodyPr/>
        <a:lstStyle/>
        <a:p>
          <a:pPr rtl="0"/>
          <a:r>
            <a:rPr lang="fa-IR" sz="1600" dirty="0">
              <a:cs typeface="B Homa" pitchFamily="2" charset="-78"/>
            </a:rPr>
            <a:t>حذف مستقیم</a:t>
          </a:r>
          <a:endParaRPr lang="en-US" sz="1600" dirty="0">
            <a:cs typeface="B Homa" pitchFamily="2" charset="-78"/>
          </a:endParaRPr>
        </a:p>
      </dgm:t>
    </dgm:pt>
    <dgm:pt modelId="{44E734FF-03B7-405E-9B13-446262FA0AE9}" type="parTrans" cxnId="{9B0DF25B-2D46-4B90-9DFA-5672B7D3025A}">
      <dgm:prSet/>
      <dgm:spPr/>
      <dgm:t>
        <a:bodyPr/>
        <a:lstStyle/>
        <a:p>
          <a:endParaRPr lang="en-US"/>
        </a:p>
      </dgm:t>
    </dgm:pt>
    <dgm:pt modelId="{EEAE9528-8C1A-4CA9-A404-566857C1EA45}" type="sibTrans" cxnId="{9B0DF25B-2D46-4B90-9DFA-5672B7D3025A}">
      <dgm:prSet/>
      <dgm:spPr/>
      <dgm:t>
        <a:bodyPr/>
        <a:lstStyle/>
        <a:p>
          <a:endParaRPr lang="en-US"/>
        </a:p>
      </dgm:t>
    </dgm:pt>
    <dgm:pt modelId="{AC5F506C-F93A-45D1-938F-79AE53365034}">
      <dgm:prSet phldrT="[Text]" custT="1"/>
      <dgm:spPr/>
      <dgm:t>
        <a:bodyPr/>
        <a:lstStyle/>
        <a:p>
          <a:r>
            <a:rPr lang="fa-IR" sz="1800" dirty="0">
              <a:cs typeface="B Homa" pitchFamily="2" charset="-78"/>
            </a:rPr>
            <a:t>روشهای سوخت مطالبات</a:t>
          </a:r>
          <a:endParaRPr lang="en-US" sz="1800" dirty="0">
            <a:cs typeface="B Homa" pitchFamily="2" charset="-78"/>
          </a:endParaRPr>
        </a:p>
      </dgm:t>
    </dgm:pt>
    <dgm:pt modelId="{2A038657-71C9-4FE0-9B75-C5AB8A8B8490}" type="sibTrans" cxnId="{92FEFBBF-C00D-4E26-88C4-0BEA19210CBA}">
      <dgm:prSet/>
      <dgm:spPr/>
      <dgm:t>
        <a:bodyPr/>
        <a:lstStyle/>
        <a:p>
          <a:endParaRPr lang="en-US"/>
        </a:p>
      </dgm:t>
    </dgm:pt>
    <dgm:pt modelId="{2658110A-A324-469F-AD41-31C8784DCB59}" type="parTrans" cxnId="{92FEFBBF-C00D-4E26-88C4-0BEA19210CBA}">
      <dgm:prSet/>
      <dgm:spPr/>
      <dgm:t>
        <a:bodyPr/>
        <a:lstStyle/>
        <a:p>
          <a:endParaRPr lang="en-US"/>
        </a:p>
      </dgm:t>
    </dgm:pt>
    <dgm:pt modelId="{89FB36E4-BC1B-4B21-9845-5AACB22AB100}" type="pres">
      <dgm:prSet presAssocID="{F981E17D-69DB-4A4C-B9BF-CB4394426E7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B5E45B-97BD-4BFA-9164-F0054CB85B11}" type="pres">
      <dgm:prSet presAssocID="{AC5F506C-F93A-45D1-938F-79AE53365034}" presName="hierRoot1" presStyleCnt="0">
        <dgm:presLayoutVars>
          <dgm:hierBranch val="init"/>
        </dgm:presLayoutVars>
      </dgm:prSet>
      <dgm:spPr/>
    </dgm:pt>
    <dgm:pt modelId="{2CBD4D81-8242-4034-BFEB-2D70BEE8AEB6}" type="pres">
      <dgm:prSet presAssocID="{AC5F506C-F93A-45D1-938F-79AE53365034}" presName="rootComposite1" presStyleCnt="0"/>
      <dgm:spPr/>
    </dgm:pt>
    <dgm:pt modelId="{EDC16F60-18E4-4D6E-B5AA-E1852C36B103}" type="pres">
      <dgm:prSet presAssocID="{AC5F506C-F93A-45D1-938F-79AE53365034}" presName="rootText1" presStyleLbl="alignAcc1" presStyleIdx="0" presStyleCnt="0" custScaleX="2072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614DF5-FF7A-4620-A7FF-9358121A7D74}" type="pres">
      <dgm:prSet presAssocID="{AC5F506C-F93A-45D1-938F-79AE53365034}" presName="topArc1" presStyleLbl="parChTrans1D1" presStyleIdx="0" presStyleCnt="6"/>
      <dgm:spPr/>
    </dgm:pt>
    <dgm:pt modelId="{C8D7737E-DB1B-4EFE-B98C-578EFF263863}" type="pres">
      <dgm:prSet presAssocID="{AC5F506C-F93A-45D1-938F-79AE53365034}" presName="bottomArc1" presStyleLbl="parChTrans1D1" presStyleIdx="1" presStyleCnt="6"/>
      <dgm:spPr/>
    </dgm:pt>
    <dgm:pt modelId="{40FD67D4-0E95-4C72-BE52-5B4F7AB50161}" type="pres">
      <dgm:prSet presAssocID="{AC5F506C-F93A-45D1-938F-79AE53365034}" presName="topConnNode1" presStyleLbl="node1" presStyleIdx="0" presStyleCnt="0"/>
      <dgm:spPr/>
      <dgm:t>
        <a:bodyPr/>
        <a:lstStyle/>
        <a:p>
          <a:endParaRPr lang="en-US"/>
        </a:p>
      </dgm:t>
    </dgm:pt>
    <dgm:pt modelId="{73D942FA-0D92-4D52-89AF-76731D3BF9A6}" type="pres">
      <dgm:prSet presAssocID="{AC5F506C-F93A-45D1-938F-79AE53365034}" presName="hierChild2" presStyleCnt="0"/>
      <dgm:spPr/>
    </dgm:pt>
    <dgm:pt modelId="{A104A084-E390-452C-9FBD-22AA0F4A6AAD}" type="pres">
      <dgm:prSet presAssocID="{C6D9807D-0BBE-4497-9338-30EBEDEA0C33}" presName="Name28" presStyleLbl="parChTrans1D2" presStyleIdx="0" presStyleCnt="2"/>
      <dgm:spPr/>
      <dgm:t>
        <a:bodyPr/>
        <a:lstStyle/>
        <a:p>
          <a:endParaRPr lang="en-US"/>
        </a:p>
      </dgm:t>
    </dgm:pt>
    <dgm:pt modelId="{15B96617-7B77-497B-B23F-5F764304F4DF}" type="pres">
      <dgm:prSet presAssocID="{A02E4158-0E8E-4152-B25E-A51F917D793B}" presName="hierRoot2" presStyleCnt="0">
        <dgm:presLayoutVars>
          <dgm:hierBranch val="init"/>
        </dgm:presLayoutVars>
      </dgm:prSet>
      <dgm:spPr/>
    </dgm:pt>
    <dgm:pt modelId="{657F34C9-62E0-4C88-BC48-C6DC1462AA67}" type="pres">
      <dgm:prSet presAssocID="{A02E4158-0E8E-4152-B25E-A51F917D793B}" presName="rootComposite2" presStyleCnt="0"/>
      <dgm:spPr/>
    </dgm:pt>
    <dgm:pt modelId="{7716A407-9123-48D5-B5D8-5EC622A5661D}" type="pres">
      <dgm:prSet presAssocID="{A02E4158-0E8E-4152-B25E-A51F917D793B}" presName="rootText2" presStyleLbl="alignAcc1" presStyleIdx="0" presStyleCnt="0" custScaleX="1681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8298A6-8346-4493-B12A-1D029A95B617}" type="pres">
      <dgm:prSet presAssocID="{A02E4158-0E8E-4152-B25E-A51F917D793B}" presName="topArc2" presStyleLbl="parChTrans1D1" presStyleIdx="2" presStyleCnt="6"/>
      <dgm:spPr/>
    </dgm:pt>
    <dgm:pt modelId="{538F7842-836D-4315-93A9-8C6B41B4FCBD}" type="pres">
      <dgm:prSet presAssocID="{A02E4158-0E8E-4152-B25E-A51F917D793B}" presName="bottomArc2" presStyleLbl="parChTrans1D1" presStyleIdx="3" presStyleCnt="6"/>
      <dgm:spPr/>
    </dgm:pt>
    <dgm:pt modelId="{0225C844-3BEC-4913-9114-B1D03737B2A0}" type="pres">
      <dgm:prSet presAssocID="{A02E4158-0E8E-4152-B25E-A51F917D793B}" presName="topConnNode2" presStyleLbl="node2" presStyleIdx="0" presStyleCnt="0"/>
      <dgm:spPr/>
      <dgm:t>
        <a:bodyPr/>
        <a:lstStyle/>
        <a:p>
          <a:endParaRPr lang="en-US"/>
        </a:p>
      </dgm:t>
    </dgm:pt>
    <dgm:pt modelId="{2ECCA502-0D96-4CCE-8D85-D2180BB2E22E}" type="pres">
      <dgm:prSet presAssocID="{A02E4158-0E8E-4152-B25E-A51F917D793B}" presName="hierChild4" presStyleCnt="0"/>
      <dgm:spPr/>
    </dgm:pt>
    <dgm:pt modelId="{EE665495-A718-4651-BBC1-3627590E2E9A}" type="pres">
      <dgm:prSet presAssocID="{A02E4158-0E8E-4152-B25E-A51F917D793B}" presName="hierChild5" presStyleCnt="0"/>
      <dgm:spPr/>
    </dgm:pt>
    <dgm:pt modelId="{CE2FC25A-4474-402A-AAE8-008EDC613218}" type="pres">
      <dgm:prSet presAssocID="{44E734FF-03B7-405E-9B13-446262FA0AE9}" presName="Name28" presStyleLbl="parChTrans1D2" presStyleIdx="1" presStyleCnt="2"/>
      <dgm:spPr/>
      <dgm:t>
        <a:bodyPr/>
        <a:lstStyle/>
        <a:p>
          <a:endParaRPr lang="en-US"/>
        </a:p>
      </dgm:t>
    </dgm:pt>
    <dgm:pt modelId="{38520BDE-2FFA-49F2-8FA5-2BCEED1E5E1E}" type="pres">
      <dgm:prSet presAssocID="{4BF9942D-EC17-4E62-93F1-CDD151CC883C}" presName="hierRoot2" presStyleCnt="0">
        <dgm:presLayoutVars>
          <dgm:hierBranch val="init"/>
        </dgm:presLayoutVars>
      </dgm:prSet>
      <dgm:spPr/>
    </dgm:pt>
    <dgm:pt modelId="{75994655-65C0-49AF-8A7A-29FC490C5E74}" type="pres">
      <dgm:prSet presAssocID="{4BF9942D-EC17-4E62-93F1-CDD151CC883C}" presName="rootComposite2" presStyleCnt="0"/>
      <dgm:spPr/>
    </dgm:pt>
    <dgm:pt modelId="{AE41D3C7-247A-45CF-A5DD-41A8886D017C}" type="pres">
      <dgm:prSet presAssocID="{4BF9942D-EC17-4E62-93F1-CDD151CC883C}" presName="rootText2" presStyleLbl="alignAcc1" presStyleIdx="0" presStyleCnt="0" custScaleX="1681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56688B-E054-4B48-A205-FF7CBE3E7AD3}" type="pres">
      <dgm:prSet presAssocID="{4BF9942D-EC17-4E62-93F1-CDD151CC883C}" presName="topArc2" presStyleLbl="parChTrans1D1" presStyleIdx="4" presStyleCnt="6"/>
      <dgm:spPr/>
    </dgm:pt>
    <dgm:pt modelId="{48B01408-2996-4F02-8937-1CCBFA5E99A7}" type="pres">
      <dgm:prSet presAssocID="{4BF9942D-EC17-4E62-93F1-CDD151CC883C}" presName="bottomArc2" presStyleLbl="parChTrans1D1" presStyleIdx="5" presStyleCnt="6"/>
      <dgm:spPr/>
    </dgm:pt>
    <dgm:pt modelId="{E2B364FD-3D26-4E6B-B466-F3586702861C}" type="pres">
      <dgm:prSet presAssocID="{4BF9942D-EC17-4E62-93F1-CDD151CC883C}" presName="topConnNode2" presStyleLbl="node2" presStyleIdx="0" presStyleCnt="0"/>
      <dgm:spPr/>
      <dgm:t>
        <a:bodyPr/>
        <a:lstStyle/>
        <a:p>
          <a:endParaRPr lang="en-US"/>
        </a:p>
      </dgm:t>
    </dgm:pt>
    <dgm:pt modelId="{2FC59039-FDEF-49B6-8BB4-BFB92EB7C209}" type="pres">
      <dgm:prSet presAssocID="{4BF9942D-EC17-4E62-93F1-CDD151CC883C}" presName="hierChild4" presStyleCnt="0"/>
      <dgm:spPr/>
    </dgm:pt>
    <dgm:pt modelId="{B79C1D07-1594-492A-B66F-2A5C5218196D}" type="pres">
      <dgm:prSet presAssocID="{4BF9942D-EC17-4E62-93F1-CDD151CC883C}" presName="hierChild5" presStyleCnt="0"/>
      <dgm:spPr/>
    </dgm:pt>
    <dgm:pt modelId="{1C95DE00-82C2-47C6-A7D8-06B41AA977A3}" type="pres">
      <dgm:prSet presAssocID="{AC5F506C-F93A-45D1-938F-79AE53365034}" presName="hierChild3" presStyleCnt="0"/>
      <dgm:spPr/>
    </dgm:pt>
  </dgm:ptLst>
  <dgm:cxnLst>
    <dgm:cxn modelId="{6EFE8689-EE96-4B40-8247-61F5D3D26396}" type="presOf" srcId="{F981E17D-69DB-4A4C-B9BF-CB4394426E7E}" destId="{89FB36E4-BC1B-4B21-9845-5AACB22AB100}" srcOrd="0" destOrd="0" presId="urn:microsoft.com/office/officeart/2008/layout/HalfCircleOrganizationChart"/>
    <dgm:cxn modelId="{42BCBB1E-D181-4558-AF92-0AA83C2FB130}" type="presOf" srcId="{4BF9942D-EC17-4E62-93F1-CDD151CC883C}" destId="{AE41D3C7-247A-45CF-A5DD-41A8886D017C}" srcOrd="0" destOrd="0" presId="urn:microsoft.com/office/officeart/2008/layout/HalfCircleOrganizationChart"/>
    <dgm:cxn modelId="{9B0DF25B-2D46-4B90-9DFA-5672B7D3025A}" srcId="{AC5F506C-F93A-45D1-938F-79AE53365034}" destId="{4BF9942D-EC17-4E62-93F1-CDD151CC883C}" srcOrd="1" destOrd="0" parTransId="{44E734FF-03B7-405E-9B13-446262FA0AE9}" sibTransId="{EEAE9528-8C1A-4CA9-A404-566857C1EA45}"/>
    <dgm:cxn modelId="{92FEFBBF-C00D-4E26-88C4-0BEA19210CBA}" srcId="{F981E17D-69DB-4A4C-B9BF-CB4394426E7E}" destId="{AC5F506C-F93A-45D1-938F-79AE53365034}" srcOrd="0" destOrd="0" parTransId="{2658110A-A324-469F-AD41-31C8784DCB59}" sibTransId="{2A038657-71C9-4FE0-9B75-C5AB8A8B8490}"/>
    <dgm:cxn modelId="{72B4FE47-7EA4-4629-BF83-7FD4D9BCFFFC}" type="presOf" srcId="{AC5F506C-F93A-45D1-938F-79AE53365034}" destId="{EDC16F60-18E4-4D6E-B5AA-E1852C36B103}" srcOrd="0" destOrd="0" presId="urn:microsoft.com/office/officeart/2008/layout/HalfCircleOrganizationChart"/>
    <dgm:cxn modelId="{A951102E-1784-465C-92C9-99E3D26AA6AD}" type="presOf" srcId="{A02E4158-0E8E-4152-B25E-A51F917D793B}" destId="{7716A407-9123-48D5-B5D8-5EC622A5661D}" srcOrd="0" destOrd="0" presId="urn:microsoft.com/office/officeart/2008/layout/HalfCircleOrganizationChart"/>
    <dgm:cxn modelId="{7E73FD57-7A0A-4A3B-BAD9-AF9A38D8DFC9}" type="presOf" srcId="{C6D9807D-0BBE-4497-9338-30EBEDEA0C33}" destId="{A104A084-E390-452C-9FBD-22AA0F4A6AAD}" srcOrd="0" destOrd="0" presId="urn:microsoft.com/office/officeart/2008/layout/HalfCircleOrganizationChart"/>
    <dgm:cxn modelId="{077C260D-A982-44B3-93C7-7F1F0749EF81}" srcId="{AC5F506C-F93A-45D1-938F-79AE53365034}" destId="{A02E4158-0E8E-4152-B25E-A51F917D793B}" srcOrd="0" destOrd="0" parTransId="{C6D9807D-0BBE-4497-9338-30EBEDEA0C33}" sibTransId="{AEF7732E-49DA-424F-A5DF-E8D73E8E0D32}"/>
    <dgm:cxn modelId="{A5AFC6C0-D6BE-443C-81C2-6C737D3CFAF6}" type="presOf" srcId="{4BF9942D-EC17-4E62-93F1-CDD151CC883C}" destId="{E2B364FD-3D26-4E6B-B466-F3586702861C}" srcOrd="1" destOrd="0" presId="urn:microsoft.com/office/officeart/2008/layout/HalfCircleOrganizationChart"/>
    <dgm:cxn modelId="{9C96A49D-C950-40BE-80D5-AAAEB55F2344}" type="presOf" srcId="{A02E4158-0E8E-4152-B25E-A51F917D793B}" destId="{0225C844-3BEC-4913-9114-B1D03737B2A0}" srcOrd="1" destOrd="0" presId="urn:microsoft.com/office/officeart/2008/layout/HalfCircleOrganizationChart"/>
    <dgm:cxn modelId="{3DFFA0AE-DC0B-4BB5-9836-08E21FC138C9}" type="presOf" srcId="{AC5F506C-F93A-45D1-938F-79AE53365034}" destId="{40FD67D4-0E95-4C72-BE52-5B4F7AB50161}" srcOrd="1" destOrd="0" presId="urn:microsoft.com/office/officeart/2008/layout/HalfCircleOrganizationChart"/>
    <dgm:cxn modelId="{77F5968E-5FAF-4CA3-BA64-FFE647B3036B}" type="presOf" srcId="{44E734FF-03B7-405E-9B13-446262FA0AE9}" destId="{CE2FC25A-4474-402A-AAE8-008EDC613218}" srcOrd="0" destOrd="0" presId="urn:microsoft.com/office/officeart/2008/layout/HalfCircleOrganizationChart"/>
    <dgm:cxn modelId="{2A02F312-AF40-4307-889C-05C2F49ACC57}" type="presParOf" srcId="{89FB36E4-BC1B-4B21-9845-5AACB22AB100}" destId="{CAB5E45B-97BD-4BFA-9164-F0054CB85B11}" srcOrd="0" destOrd="0" presId="urn:microsoft.com/office/officeart/2008/layout/HalfCircleOrganizationChart"/>
    <dgm:cxn modelId="{0D66114F-23AE-44AD-9BDB-320E481FC4AC}" type="presParOf" srcId="{CAB5E45B-97BD-4BFA-9164-F0054CB85B11}" destId="{2CBD4D81-8242-4034-BFEB-2D70BEE8AEB6}" srcOrd="0" destOrd="0" presId="urn:microsoft.com/office/officeart/2008/layout/HalfCircleOrganizationChart"/>
    <dgm:cxn modelId="{E816F1F2-94C4-4553-89BF-F8F1DE5E3E03}" type="presParOf" srcId="{2CBD4D81-8242-4034-BFEB-2D70BEE8AEB6}" destId="{EDC16F60-18E4-4D6E-B5AA-E1852C36B103}" srcOrd="0" destOrd="0" presId="urn:microsoft.com/office/officeart/2008/layout/HalfCircleOrganizationChart"/>
    <dgm:cxn modelId="{B25D46E9-3FDA-4842-9CCD-0AA3F93A6CAE}" type="presParOf" srcId="{2CBD4D81-8242-4034-BFEB-2D70BEE8AEB6}" destId="{BB614DF5-FF7A-4620-A7FF-9358121A7D74}" srcOrd="1" destOrd="0" presId="urn:microsoft.com/office/officeart/2008/layout/HalfCircleOrganizationChart"/>
    <dgm:cxn modelId="{40AA236E-42EF-428E-B25D-F29D8B1C94A6}" type="presParOf" srcId="{2CBD4D81-8242-4034-BFEB-2D70BEE8AEB6}" destId="{C8D7737E-DB1B-4EFE-B98C-578EFF263863}" srcOrd="2" destOrd="0" presId="urn:microsoft.com/office/officeart/2008/layout/HalfCircleOrganizationChart"/>
    <dgm:cxn modelId="{C2FE144C-0828-4EC7-AB8F-18E6CC63484D}" type="presParOf" srcId="{2CBD4D81-8242-4034-BFEB-2D70BEE8AEB6}" destId="{40FD67D4-0E95-4C72-BE52-5B4F7AB50161}" srcOrd="3" destOrd="0" presId="urn:microsoft.com/office/officeart/2008/layout/HalfCircleOrganizationChart"/>
    <dgm:cxn modelId="{ABC4B482-233F-4831-876C-C0F8AD755476}" type="presParOf" srcId="{CAB5E45B-97BD-4BFA-9164-F0054CB85B11}" destId="{73D942FA-0D92-4D52-89AF-76731D3BF9A6}" srcOrd="1" destOrd="0" presId="urn:microsoft.com/office/officeart/2008/layout/HalfCircleOrganizationChart"/>
    <dgm:cxn modelId="{8C6DED9B-9F6C-477E-BBDA-97291266E16E}" type="presParOf" srcId="{73D942FA-0D92-4D52-89AF-76731D3BF9A6}" destId="{A104A084-E390-452C-9FBD-22AA0F4A6AAD}" srcOrd="0" destOrd="0" presId="urn:microsoft.com/office/officeart/2008/layout/HalfCircleOrganizationChart"/>
    <dgm:cxn modelId="{BE46510A-032C-4D63-9B37-61C297C550CB}" type="presParOf" srcId="{73D942FA-0D92-4D52-89AF-76731D3BF9A6}" destId="{15B96617-7B77-497B-B23F-5F764304F4DF}" srcOrd="1" destOrd="0" presId="urn:microsoft.com/office/officeart/2008/layout/HalfCircleOrganizationChart"/>
    <dgm:cxn modelId="{CE34D048-8C9A-4D59-9A4F-B139A6C5A999}" type="presParOf" srcId="{15B96617-7B77-497B-B23F-5F764304F4DF}" destId="{657F34C9-62E0-4C88-BC48-C6DC1462AA67}" srcOrd="0" destOrd="0" presId="urn:microsoft.com/office/officeart/2008/layout/HalfCircleOrganizationChart"/>
    <dgm:cxn modelId="{F7864A11-4FD2-4A64-815E-4E3235B16BC8}" type="presParOf" srcId="{657F34C9-62E0-4C88-BC48-C6DC1462AA67}" destId="{7716A407-9123-48D5-B5D8-5EC622A5661D}" srcOrd="0" destOrd="0" presId="urn:microsoft.com/office/officeart/2008/layout/HalfCircleOrganizationChart"/>
    <dgm:cxn modelId="{FE31B449-AA4D-4645-9BD0-E3F551FA69F1}" type="presParOf" srcId="{657F34C9-62E0-4C88-BC48-C6DC1462AA67}" destId="{168298A6-8346-4493-B12A-1D029A95B617}" srcOrd="1" destOrd="0" presId="urn:microsoft.com/office/officeart/2008/layout/HalfCircleOrganizationChart"/>
    <dgm:cxn modelId="{F4632A60-F109-47FD-B3FE-968CA00E7EE5}" type="presParOf" srcId="{657F34C9-62E0-4C88-BC48-C6DC1462AA67}" destId="{538F7842-836D-4315-93A9-8C6B41B4FCBD}" srcOrd="2" destOrd="0" presId="urn:microsoft.com/office/officeart/2008/layout/HalfCircleOrganizationChart"/>
    <dgm:cxn modelId="{18AF4357-0981-44B2-9A94-30A4BDCE83DE}" type="presParOf" srcId="{657F34C9-62E0-4C88-BC48-C6DC1462AA67}" destId="{0225C844-3BEC-4913-9114-B1D03737B2A0}" srcOrd="3" destOrd="0" presId="urn:microsoft.com/office/officeart/2008/layout/HalfCircleOrganizationChart"/>
    <dgm:cxn modelId="{1989FE29-571C-45DB-BD2A-5DC3586D9510}" type="presParOf" srcId="{15B96617-7B77-497B-B23F-5F764304F4DF}" destId="{2ECCA502-0D96-4CCE-8D85-D2180BB2E22E}" srcOrd="1" destOrd="0" presId="urn:microsoft.com/office/officeart/2008/layout/HalfCircleOrganizationChart"/>
    <dgm:cxn modelId="{FDA309C1-9FA8-46F2-8F48-1D26E1099E5E}" type="presParOf" srcId="{15B96617-7B77-497B-B23F-5F764304F4DF}" destId="{EE665495-A718-4651-BBC1-3627590E2E9A}" srcOrd="2" destOrd="0" presId="urn:microsoft.com/office/officeart/2008/layout/HalfCircleOrganizationChart"/>
    <dgm:cxn modelId="{DCE0581D-8AE6-4D1C-A2D7-A6F2D1E61908}" type="presParOf" srcId="{73D942FA-0D92-4D52-89AF-76731D3BF9A6}" destId="{CE2FC25A-4474-402A-AAE8-008EDC613218}" srcOrd="2" destOrd="0" presId="urn:microsoft.com/office/officeart/2008/layout/HalfCircleOrganizationChart"/>
    <dgm:cxn modelId="{B16B0F6A-E284-4B71-9DAA-641BAD0E4A7B}" type="presParOf" srcId="{73D942FA-0D92-4D52-89AF-76731D3BF9A6}" destId="{38520BDE-2FFA-49F2-8FA5-2BCEED1E5E1E}" srcOrd="3" destOrd="0" presId="urn:microsoft.com/office/officeart/2008/layout/HalfCircleOrganizationChart"/>
    <dgm:cxn modelId="{10993D4B-3677-4675-8E9C-861FC371666C}" type="presParOf" srcId="{38520BDE-2FFA-49F2-8FA5-2BCEED1E5E1E}" destId="{75994655-65C0-49AF-8A7A-29FC490C5E74}" srcOrd="0" destOrd="0" presId="urn:microsoft.com/office/officeart/2008/layout/HalfCircleOrganizationChart"/>
    <dgm:cxn modelId="{39D1DFF5-CAC2-471E-98C3-5B6D2BB6FE24}" type="presParOf" srcId="{75994655-65C0-49AF-8A7A-29FC490C5E74}" destId="{AE41D3C7-247A-45CF-A5DD-41A8886D017C}" srcOrd="0" destOrd="0" presId="urn:microsoft.com/office/officeart/2008/layout/HalfCircleOrganizationChart"/>
    <dgm:cxn modelId="{0C86C6FB-250F-4DAE-8970-C3207EDC569B}" type="presParOf" srcId="{75994655-65C0-49AF-8A7A-29FC490C5E74}" destId="{0F56688B-E054-4B48-A205-FF7CBE3E7AD3}" srcOrd="1" destOrd="0" presId="urn:microsoft.com/office/officeart/2008/layout/HalfCircleOrganizationChart"/>
    <dgm:cxn modelId="{A3DBBCF9-1C82-4A0B-93D4-2C40D0C31BA5}" type="presParOf" srcId="{75994655-65C0-49AF-8A7A-29FC490C5E74}" destId="{48B01408-2996-4F02-8937-1CCBFA5E99A7}" srcOrd="2" destOrd="0" presId="urn:microsoft.com/office/officeart/2008/layout/HalfCircleOrganizationChart"/>
    <dgm:cxn modelId="{8E05F1F6-033D-412A-AC75-DDDDA772F229}" type="presParOf" srcId="{75994655-65C0-49AF-8A7A-29FC490C5E74}" destId="{E2B364FD-3D26-4E6B-B466-F3586702861C}" srcOrd="3" destOrd="0" presId="urn:microsoft.com/office/officeart/2008/layout/HalfCircleOrganizationChart"/>
    <dgm:cxn modelId="{BCD91B83-579F-4FC4-9326-5DDF81D13CCF}" type="presParOf" srcId="{38520BDE-2FFA-49F2-8FA5-2BCEED1E5E1E}" destId="{2FC59039-FDEF-49B6-8BB4-BFB92EB7C209}" srcOrd="1" destOrd="0" presId="urn:microsoft.com/office/officeart/2008/layout/HalfCircleOrganizationChart"/>
    <dgm:cxn modelId="{0D5F7071-1089-4588-80CA-CAB7A2428607}" type="presParOf" srcId="{38520BDE-2FFA-49F2-8FA5-2BCEED1E5E1E}" destId="{B79C1D07-1594-492A-B66F-2A5C5218196D}" srcOrd="2" destOrd="0" presId="urn:microsoft.com/office/officeart/2008/layout/HalfCircleOrganizationChart"/>
    <dgm:cxn modelId="{4F2AB132-DA6F-4C63-A90A-62F6AE78D34B}" type="presParOf" srcId="{CAB5E45B-97BD-4BFA-9164-F0054CB85B11}" destId="{1C95DE00-82C2-47C6-A7D8-06B41AA977A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95F346-557D-423D-930B-BBD8FD15AD04}" type="doc">
      <dgm:prSet loTypeId="urn:microsoft.com/office/officeart/2005/8/layout/orgChart1" loCatId="hierarchy" qsTypeId="urn:microsoft.com/office/officeart/2005/8/quickstyle/3d7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C8B724D-1A01-420B-91FB-8DD5E16E74C3}">
      <dgm:prSet phldrT="[Text]" custT="1"/>
      <dgm:spPr/>
      <dgm:t>
        <a:bodyPr/>
        <a:lstStyle/>
        <a:p>
          <a:pPr rtl="1"/>
          <a:r>
            <a:rPr lang="fa-IR" sz="1800" dirty="0">
              <a:cs typeface="B Homa" pitchFamily="2" charset="-78"/>
            </a:rPr>
            <a:t>طبقه بندی مؤسسات از لحاظ هدف:</a:t>
          </a:r>
          <a:endParaRPr lang="en-US" sz="1800" dirty="0">
            <a:cs typeface="B Homa" pitchFamily="2" charset="-78"/>
          </a:endParaRPr>
        </a:p>
      </dgm:t>
    </dgm:pt>
    <dgm:pt modelId="{2EAB9B3B-85D6-41C3-BAD2-6AF1858EA52C}" type="parTrans" cxnId="{E854309A-558B-41C0-A3CE-845B64B9AF24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A95DD843-1522-4F1E-BBD1-D98BD7397394}" type="sibTrans" cxnId="{E854309A-558B-41C0-A3CE-845B64B9AF24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73A63934-0C60-44F6-B6C4-602B9CE457C2}">
      <dgm:prSet phldrT="[Text]" custT="1"/>
      <dgm:spPr/>
      <dgm:t>
        <a:bodyPr/>
        <a:lstStyle/>
        <a:p>
          <a:r>
            <a:rPr lang="fa-IR" sz="3200" dirty="0">
              <a:cs typeface="B Homa" pitchFamily="2" charset="-78"/>
            </a:rPr>
            <a:t>غیر انتفاعی</a:t>
          </a:r>
          <a:endParaRPr lang="en-US" sz="3200" dirty="0">
            <a:cs typeface="B Homa" pitchFamily="2" charset="-78"/>
          </a:endParaRPr>
        </a:p>
      </dgm:t>
    </dgm:pt>
    <dgm:pt modelId="{7E631196-2E2A-49B1-B96D-AA90BA9A5AD6}" type="parTrans" cxnId="{D539F946-C93D-4FC4-A30A-71E4D9EE6EE8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270FB573-9230-4A97-8395-FCBC7EB96146}" type="sibTrans" cxnId="{D539F946-C93D-4FC4-A30A-71E4D9EE6EE8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C97F594C-1B4E-424A-8037-2FA9AD48DDA4}">
      <dgm:prSet phldrT="[Text]" custT="1"/>
      <dgm:spPr/>
      <dgm:t>
        <a:bodyPr/>
        <a:lstStyle/>
        <a:p>
          <a:r>
            <a:rPr lang="fa-IR" sz="3200" dirty="0">
              <a:cs typeface="B Homa" pitchFamily="2" charset="-78"/>
            </a:rPr>
            <a:t>انتفاعی</a:t>
          </a:r>
          <a:endParaRPr lang="en-US" sz="3200" dirty="0">
            <a:cs typeface="B Homa" pitchFamily="2" charset="-78"/>
          </a:endParaRPr>
        </a:p>
      </dgm:t>
    </dgm:pt>
    <dgm:pt modelId="{E9D4E51F-5C43-432E-84F3-9DA6CB4025B3}" type="parTrans" cxnId="{57D3F78D-E0E9-424C-B471-00508D31A9C1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EDF3F495-2FEF-46AF-915C-7441B3FDC97C}" type="sibTrans" cxnId="{57D3F78D-E0E9-424C-B471-00508D31A9C1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05BCF843-CF39-49AD-B5F1-FE781FCF93A9}" type="pres">
      <dgm:prSet presAssocID="{1995F346-557D-423D-930B-BBD8FD15AD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F867E8-E17F-402B-A7C7-58FD69263D3D}" type="pres">
      <dgm:prSet presAssocID="{6C8B724D-1A01-420B-91FB-8DD5E16E74C3}" presName="hierRoot1" presStyleCnt="0">
        <dgm:presLayoutVars>
          <dgm:hierBranch val="init"/>
        </dgm:presLayoutVars>
      </dgm:prSet>
      <dgm:spPr/>
    </dgm:pt>
    <dgm:pt modelId="{EA195D5E-6851-480C-90DB-60F19E7D3C9F}" type="pres">
      <dgm:prSet presAssocID="{6C8B724D-1A01-420B-91FB-8DD5E16E74C3}" presName="rootComposite1" presStyleCnt="0"/>
      <dgm:spPr/>
    </dgm:pt>
    <dgm:pt modelId="{0BE8C3CC-70A9-4EF6-BE4F-342A3AA6A08C}" type="pres">
      <dgm:prSet presAssocID="{6C8B724D-1A01-420B-91FB-8DD5E16E74C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F13702-1D7B-4B8B-B57E-9BD02E3A2C6F}" type="pres">
      <dgm:prSet presAssocID="{6C8B724D-1A01-420B-91FB-8DD5E16E74C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4A8AE8B-FC78-458F-8398-94E387CDC5DF}" type="pres">
      <dgm:prSet presAssocID="{6C8B724D-1A01-420B-91FB-8DD5E16E74C3}" presName="hierChild2" presStyleCnt="0"/>
      <dgm:spPr/>
    </dgm:pt>
    <dgm:pt modelId="{9E567561-0DFB-4309-86F2-D202AC93C54D}" type="pres">
      <dgm:prSet presAssocID="{7E631196-2E2A-49B1-B96D-AA90BA9A5AD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1E308FED-94D6-42F1-A937-649BFCBB2969}" type="pres">
      <dgm:prSet presAssocID="{73A63934-0C60-44F6-B6C4-602B9CE457C2}" presName="hierRoot2" presStyleCnt="0">
        <dgm:presLayoutVars>
          <dgm:hierBranch val="init"/>
        </dgm:presLayoutVars>
      </dgm:prSet>
      <dgm:spPr/>
    </dgm:pt>
    <dgm:pt modelId="{45CEB012-FE95-4834-B67F-3BB98F311F6E}" type="pres">
      <dgm:prSet presAssocID="{73A63934-0C60-44F6-B6C4-602B9CE457C2}" presName="rootComposite" presStyleCnt="0"/>
      <dgm:spPr/>
    </dgm:pt>
    <dgm:pt modelId="{A9B2B765-209B-4D33-8CC9-33334C856439}" type="pres">
      <dgm:prSet presAssocID="{73A63934-0C60-44F6-B6C4-602B9CE457C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6435AD-5BC3-48A0-9295-CB53CFB837AF}" type="pres">
      <dgm:prSet presAssocID="{73A63934-0C60-44F6-B6C4-602B9CE457C2}" presName="rootConnector" presStyleLbl="node2" presStyleIdx="0" presStyleCnt="2"/>
      <dgm:spPr/>
      <dgm:t>
        <a:bodyPr/>
        <a:lstStyle/>
        <a:p>
          <a:endParaRPr lang="en-US"/>
        </a:p>
      </dgm:t>
    </dgm:pt>
    <dgm:pt modelId="{5773FB9A-A5C0-424E-A40D-6474A33ADA22}" type="pres">
      <dgm:prSet presAssocID="{73A63934-0C60-44F6-B6C4-602B9CE457C2}" presName="hierChild4" presStyleCnt="0"/>
      <dgm:spPr/>
    </dgm:pt>
    <dgm:pt modelId="{5870291B-1E19-4F8D-83BE-981B2ADCBB6F}" type="pres">
      <dgm:prSet presAssocID="{73A63934-0C60-44F6-B6C4-602B9CE457C2}" presName="hierChild5" presStyleCnt="0"/>
      <dgm:spPr/>
    </dgm:pt>
    <dgm:pt modelId="{5801B4AB-688A-4058-A852-D99B4E184D2C}" type="pres">
      <dgm:prSet presAssocID="{E9D4E51F-5C43-432E-84F3-9DA6CB4025B3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49A5B0F-8332-454D-B0B3-33C82AEDD8E8}" type="pres">
      <dgm:prSet presAssocID="{C97F594C-1B4E-424A-8037-2FA9AD48DDA4}" presName="hierRoot2" presStyleCnt="0">
        <dgm:presLayoutVars>
          <dgm:hierBranch val="init"/>
        </dgm:presLayoutVars>
      </dgm:prSet>
      <dgm:spPr/>
    </dgm:pt>
    <dgm:pt modelId="{4B7EBAE0-3CBA-4526-9979-62E7C4E781B4}" type="pres">
      <dgm:prSet presAssocID="{C97F594C-1B4E-424A-8037-2FA9AD48DDA4}" presName="rootComposite" presStyleCnt="0"/>
      <dgm:spPr/>
    </dgm:pt>
    <dgm:pt modelId="{FA3B70D3-9FFA-4D82-BF97-72692036F197}" type="pres">
      <dgm:prSet presAssocID="{C97F594C-1B4E-424A-8037-2FA9AD48DDA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0F348-280B-4079-8CC1-FC4A9376CF6F}" type="pres">
      <dgm:prSet presAssocID="{C97F594C-1B4E-424A-8037-2FA9AD48DDA4}" presName="rootConnector" presStyleLbl="node2" presStyleIdx="1" presStyleCnt="2"/>
      <dgm:spPr/>
      <dgm:t>
        <a:bodyPr/>
        <a:lstStyle/>
        <a:p>
          <a:endParaRPr lang="en-US"/>
        </a:p>
      </dgm:t>
    </dgm:pt>
    <dgm:pt modelId="{B7DCE131-A24C-4520-BC75-0A4FC7B191DC}" type="pres">
      <dgm:prSet presAssocID="{C97F594C-1B4E-424A-8037-2FA9AD48DDA4}" presName="hierChild4" presStyleCnt="0"/>
      <dgm:spPr/>
    </dgm:pt>
    <dgm:pt modelId="{70C26B15-118E-4B54-B6DD-C72D2489FB17}" type="pres">
      <dgm:prSet presAssocID="{C97F594C-1B4E-424A-8037-2FA9AD48DDA4}" presName="hierChild5" presStyleCnt="0"/>
      <dgm:spPr/>
    </dgm:pt>
    <dgm:pt modelId="{CFB32579-3A98-47EF-B6B7-0C75448AB02A}" type="pres">
      <dgm:prSet presAssocID="{6C8B724D-1A01-420B-91FB-8DD5E16E74C3}" presName="hierChild3" presStyleCnt="0"/>
      <dgm:spPr/>
    </dgm:pt>
  </dgm:ptLst>
  <dgm:cxnLst>
    <dgm:cxn modelId="{E854309A-558B-41C0-A3CE-845B64B9AF24}" srcId="{1995F346-557D-423D-930B-BBD8FD15AD04}" destId="{6C8B724D-1A01-420B-91FB-8DD5E16E74C3}" srcOrd="0" destOrd="0" parTransId="{2EAB9B3B-85D6-41C3-BAD2-6AF1858EA52C}" sibTransId="{A95DD843-1522-4F1E-BBD1-D98BD7397394}"/>
    <dgm:cxn modelId="{BD256137-6F56-4368-B68C-87EAA8D71C1E}" type="presOf" srcId="{C97F594C-1B4E-424A-8037-2FA9AD48DDA4}" destId="{FA3B70D3-9FFA-4D82-BF97-72692036F197}" srcOrd="0" destOrd="0" presId="urn:microsoft.com/office/officeart/2005/8/layout/orgChart1"/>
    <dgm:cxn modelId="{056C5F3B-5188-4578-8431-56DD567BC838}" type="presOf" srcId="{73A63934-0C60-44F6-B6C4-602B9CE457C2}" destId="{A9B2B765-209B-4D33-8CC9-33334C856439}" srcOrd="0" destOrd="0" presId="urn:microsoft.com/office/officeart/2005/8/layout/orgChart1"/>
    <dgm:cxn modelId="{F8B19118-0D41-4023-9AE5-7CCD6F17BF30}" type="presOf" srcId="{E9D4E51F-5C43-432E-84F3-9DA6CB4025B3}" destId="{5801B4AB-688A-4058-A852-D99B4E184D2C}" srcOrd="0" destOrd="0" presId="urn:microsoft.com/office/officeart/2005/8/layout/orgChart1"/>
    <dgm:cxn modelId="{D7C1CE4C-3887-4DE1-94D5-2C198317DB74}" type="presOf" srcId="{6C8B724D-1A01-420B-91FB-8DD5E16E74C3}" destId="{0BE8C3CC-70A9-4EF6-BE4F-342A3AA6A08C}" srcOrd="0" destOrd="0" presId="urn:microsoft.com/office/officeart/2005/8/layout/orgChart1"/>
    <dgm:cxn modelId="{7C31B7E2-577C-4075-A35D-F2FB945CD354}" type="presOf" srcId="{C97F594C-1B4E-424A-8037-2FA9AD48DDA4}" destId="{47A0F348-280B-4079-8CC1-FC4A9376CF6F}" srcOrd="1" destOrd="0" presId="urn:microsoft.com/office/officeart/2005/8/layout/orgChart1"/>
    <dgm:cxn modelId="{57D3F78D-E0E9-424C-B471-00508D31A9C1}" srcId="{6C8B724D-1A01-420B-91FB-8DD5E16E74C3}" destId="{C97F594C-1B4E-424A-8037-2FA9AD48DDA4}" srcOrd="1" destOrd="0" parTransId="{E9D4E51F-5C43-432E-84F3-9DA6CB4025B3}" sibTransId="{EDF3F495-2FEF-46AF-915C-7441B3FDC97C}"/>
    <dgm:cxn modelId="{D7A84049-0D02-4BE9-B149-E414D355646C}" type="presOf" srcId="{73A63934-0C60-44F6-B6C4-602B9CE457C2}" destId="{006435AD-5BC3-48A0-9295-CB53CFB837AF}" srcOrd="1" destOrd="0" presId="urn:microsoft.com/office/officeart/2005/8/layout/orgChart1"/>
    <dgm:cxn modelId="{6512FF16-5DC3-4EB3-8126-110BCA8092F3}" type="presOf" srcId="{7E631196-2E2A-49B1-B96D-AA90BA9A5AD6}" destId="{9E567561-0DFB-4309-86F2-D202AC93C54D}" srcOrd="0" destOrd="0" presId="urn:microsoft.com/office/officeart/2005/8/layout/orgChart1"/>
    <dgm:cxn modelId="{C2201A55-E151-4788-9C85-39F699F7917A}" type="presOf" srcId="{6C8B724D-1A01-420B-91FB-8DD5E16E74C3}" destId="{EAF13702-1D7B-4B8B-B57E-9BD02E3A2C6F}" srcOrd="1" destOrd="0" presId="urn:microsoft.com/office/officeart/2005/8/layout/orgChart1"/>
    <dgm:cxn modelId="{D539F946-C93D-4FC4-A30A-71E4D9EE6EE8}" srcId="{6C8B724D-1A01-420B-91FB-8DD5E16E74C3}" destId="{73A63934-0C60-44F6-B6C4-602B9CE457C2}" srcOrd="0" destOrd="0" parTransId="{7E631196-2E2A-49B1-B96D-AA90BA9A5AD6}" sibTransId="{270FB573-9230-4A97-8395-FCBC7EB96146}"/>
    <dgm:cxn modelId="{E38A7F86-7F21-4A6F-8AC8-654B929F8548}" type="presOf" srcId="{1995F346-557D-423D-930B-BBD8FD15AD04}" destId="{05BCF843-CF39-49AD-B5F1-FE781FCF93A9}" srcOrd="0" destOrd="0" presId="urn:microsoft.com/office/officeart/2005/8/layout/orgChart1"/>
    <dgm:cxn modelId="{ECCF55D9-77ED-44B5-8D48-5E108B107B19}" type="presParOf" srcId="{05BCF843-CF39-49AD-B5F1-FE781FCF93A9}" destId="{68F867E8-E17F-402B-A7C7-58FD69263D3D}" srcOrd="0" destOrd="0" presId="urn:microsoft.com/office/officeart/2005/8/layout/orgChart1"/>
    <dgm:cxn modelId="{8A039F92-36FC-4FF5-B4C0-2794AFBF743D}" type="presParOf" srcId="{68F867E8-E17F-402B-A7C7-58FD69263D3D}" destId="{EA195D5E-6851-480C-90DB-60F19E7D3C9F}" srcOrd="0" destOrd="0" presId="urn:microsoft.com/office/officeart/2005/8/layout/orgChart1"/>
    <dgm:cxn modelId="{431B2980-F00F-44BB-AC52-D16878C0B74B}" type="presParOf" srcId="{EA195D5E-6851-480C-90DB-60F19E7D3C9F}" destId="{0BE8C3CC-70A9-4EF6-BE4F-342A3AA6A08C}" srcOrd="0" destOrd="0" presId="urn:microsoft.com/office/officeart/2005/8/layout/orgChart1"/>
    <dgm:cxn modelId="{D2491EBF-6B8C-4D77-90DA-63CB90800F5C}" type="presParOf" srcId="{EA195D5E-6851-480C-90DB-60F19E7D3C9F}" destId="{EAF13702-1D7B-4B8B-B57E-9BD02E3A2C6F}" srcOrd="1" destOrd="0" presId="urn:microsoft.com/office/officeart/2005/8/layout/orgChart1"/>
    <dgm:cxn modelId="{359CADA4-4FCB-4978-8AD1-3F0619EE3752}" type="presParOf" srcId="{68F867E8-E17F-402B-A7C7-58FD69263D3D}" destId="{84A8AE8B-FC78-458F-8398-94E387CDC5DF}" srcOrd="1" destOrd="0" presId="urn:microsoft.com/office/officeart/2005/8/layout/orgChart1"/>
    <dgm:cxn modelId="{9DBFCFAE-238D-4A5B-9806-4659FC683EDA}" type="presParOf" srcId="{84A8AE8B-FC78-458F-8398-94E387CDC5DF}" destId="{9E567561-0DFB-4309-86F2-D202AC93C54D}" srcOrd="0" destOrd="0" presId="urn:microsoft.com/office/officeart/2005/8/layout/orgChart1"/>
    <dgm:cxn modelId="{2DAE8039-0FB2-4942-84FC-8659069CDD3A}" type="presParOf" srcId="{84A8AE8B-FC78-458F-8398-94E387CDC5DF}" destId="{1E308FED-94D6-42F1-A937-649BFCBB2969}" srcOrd="1" destOrd="0" presId="urn:microsoft.com/office/officeart/2005/8/layout/orgChart1"/>
    <dgm:cxn modelId="{A96C5D2E-5321-4F09-8C20-D0C73DF83B93}" type="presParOf" srcId="{1E308FED-94D6-42F1-A937-649BFCBB2969}" destId="{45CEB012-FE95-4834-B67F-3BB98F311F6E}" srcOrd="0" destOrd="0" presId="urn:microsoft.com/office/officeart/2005/8/layout/orgChart1"/>
    <dgm:cxn modelId="{53B5A3F2-0F9E-482F-A609-C67D0C56DD5F}" type="presParOf" srcId="{45CEB012-FE95-4834-B67F-3BB98F311F6E}" destId="{A9B2B765-209B-4D33-8CC9-33334C856439}" srcOrd="0" destOrd="0" presId="urn:microsoft.com/office/officeart/2005/8/layout/orgChart1"/>
    <dgm:cxn modelId="{043A73FD-BFE2-4FCE-8048-4554B98B2878}" type="presParOf" srcId="{45CEB012-FE95-4834-B67F-3BB98F311F6E}" destId="{006435AD-5BC3-48A0-9295-CB53CFB837AF}" srcOrd="1" destOrd="0" presId="urn:microsoft.com/office/officeart/2005/8/layout/orgChart1"/>
    <dgm:cxn modelId="{398A5B68-C98A-4ABA-9158-AF16B479B4FA}" type="presParOf" srcId="{1E308FED-94D6-42F1-A937-649BFCBB2969}" destId="{5773FB9A-A5C0-424E-A40D-6474A33ADA22}" srcOrd="1" destOrd="0" presId="urn:microsoft.com/office/officeart/2005/8/layout/orgChart1"/>
    <dgm:cxn modelId="{155B7AE6-2364-4E1F-B1F3-8C7D60FAC08E}" type="presParOf" srcId="{1E308FED-94D6-42F1-A937-649BFCBB2969}" destId="{5870291B-1E19-4F8D-83BE-981B2ADCBB6F}" srcOrd="2" destOrd="0" presId="urn:microsoft.com/office/officeart/2005/8/layout/orgChart1"/>
    <dgm:cxn modelId="{8AB9B559-FEB2-4875-9C00-69575A6B453B}" type="presParOf" srcId="{84A8AE8B-FC78-458F-8398-94E387CDC5DF}" destId="{5801B4AB-688A-4058-A852-D99B4E184D2C}" srcOrd="2" destOrd="0" presId="urn:microsoft.com/office/officeart/2005/8/layout/orgChart1"/>
    <dgm:cxn modelId="{7D91F846-DB07-419A-BE83-F732554D8D89}" type="presParOf" srcId="{84A8AE8B-FC78-458F-8398-94E387CDC5DF}" destId="{449A5B0F-8332-454D-B0B3-33C82AEDD8E8}" srcOrd="3" destOrd="0" presId="urn:microsoft.com/office/officeart/2005/8/layout/orgChart1"/>
    <dgm:cxn modelId="{FDFD533F-484A-48CE-A44B-964751578256}" type="presParOf" srcId="{449A5B0F-8332-454D-B0B3-33C82AEDD8E8}" destId="{4B7EBAE0-3CBA-4526-9979-62E7C4E781B4}" srcOrd="0" destOrd="0" presId="urn:microsoft.com/office/officeart/2005/8/layout/orgChart1"/>
    <dgm:cxn modelId="{ABF95AA7-E1F0-4D5A-BFFF-41C9E8B9CD26}" type="presParOf" srcId="{4B7EBAE0-3CBA-4526-9979-62E7C4E781B4}" destId="{FA3B70D3-9FFA-4D82-BF97-72692036F197}" srcOrd="0" destOrd="0" presId="urn:microsoft.com/office/officeart/2005/8/layout/orgChart1"/>
    <dgm:cxn modelId="{4060EC73-C853-4E84-94A0-CE2FC5D64606}" type="presParOf" srcId="{4B7EBAE0-3CBA-4526-9979-62E7C4E781B4}" destId="{47A0F348-280B-4079-8CC1-FC4A9376CF6F}" srcOrd="1" destOrd="0" presId="urn:microsoft.com/office/officeart/2005/8/layout/orgChart1"/>
    <dgm:cxn modelId="{8A8E5C91-BC19-43F3-8D34-9FFE377BC6B0}" type="presParOf" srcId="{449A5B0F-8332-454D-B0B3-33C82AEDD8E8}" destId="{B7DCE131-A24C-4520-BC75-0A4FC7B191DC}" srcOrd="1" destOrd="0" presId="urn:microsoft.com/office/officeart/2005/8/layout/orgChart1"/>
    <dgm:cxn modelId="{B241F5D6-6570-4C56-80D3-F9D59A1C2784}" type="presParOf" srcId="{449A5B0F-8332-454D-B0B3-33C82AEDD8E8}" destId="{70C26B15-118E-4B54-B6DD-C72D2489FB17}" srcOrd="2" destOrd="0" presId="urn:microsoft.com/office/officeart/2005/8/layout/orgChart1"/>
    <dgm:cxn modelId="{F721A5BC-B9F0-427D-B9D5-E1844397F795}" type="presParOf" srcId="{68F867E8-E17F-402B-A7C7-58FD69263D3D}" destId="{CFB32579-3A98-47EF-B6B7-0C75448AB0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981E17D-69DB-4A4C-B9BF-CB4394426E7E}" type="doc">
      <dgm:prSet loTypeId="urn:microsoft.com/office/officeart/2008/layout/HalfCircleOrganizationChart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02E4158-0E8E-4152-B25E-A51F917D793B}">
      <dgm:prSet phldrT="[Text]" custT="1"/>
      <dgm:spPr/>
      <dgm:t>
        <a:bodyPr/>
        <a:lstStyle/>
        <a:p>
          <a:pPr rtl="0"/>
          <a:r>
            <a:rPr lang="fa-IR" sz="1600" dirty="0">
              <a:cs typeface="B Homa" pitchFamily="2" charset="-78"/>
            </a:rPr>
            <a:t>درصدی از فروش نسیه خالص</a:t>
          </a:r>
          <a:endParaRPr lang="en-US" sz="1600" dirty="0">
            <a:cs typeface="B Homa" pitchFamily="2" charset="-78"/>
          </a:endParaRPr>
        </a:p>
      </dgm:t>
    </dgm:pt>
    <dgm:pt modelId="{C6D9807D-0BBE-4497-9338-30EBEDEA0C33}" type="parTrans" cxnId="{077C260D-A982-44B3-93C7-7F1F0749EF81}">
      <dgm:prSet/>
      <dgm:spPr/>
      <dgm:t>
        <a:bodyPr/>
        <a:lstStyle/>
        <a:p>
          <a:endParaRPr lang="en-US"/>
        </a:p>
      </dgm:t>
    </dgm:pt>
    <dgm:pt modelId="{AEF7732E-49DA-424F-A5DF-E8D73E8E0D32}" type="sibTrans" cxnId="{077C260D-A982-44B3-93C7-7F1F0749EF81}">
      <dgm:prSet/>
      <dgm:spPr/>
      <dgm:t>
        <a:bodyPr/>
        <a:lstStyle/>
        <a:p>
          <a:endParaRPr lang="en-US"/>
        </a:p>
      </dgm:t>
    </dgm:pt>
    <dgm:pt modelId="{4BF9942D-EC17-4E62-93F1-CDD151CC883C}">
      <dgm:prSet phldrT="[Text]" custT="1"/>
      <dgm:spPr/>
      <dgm:t>
        <a:bodyPr/>
        <a:lstStyle/>
        <a:p>
          <a:pPr rtl="0"/>
          <a:r>
            <a:rPr lang="fa-IR" sz="1600" dirty="0">
              <a:cs typeface="B Homa" pitchFamily="2" charset="-78"/>
            </a:rPr>
            <a:t>درصدی از مانده حسابهای دریافتنی</a:t>
          </a:r>
          <a:endParaRPr lang="en-US" sz="1600" dirty="0">
            <a:cs typeface="B Homa" pitchFamily="2" charset="-78"/>
          </a:endParaRPr>
        </a:p>
      </dgm:t>
    </dgm:pt>
    <dgm:pt modelId="{44E734FF-03B7-405E-9B13-446262FA0AE9}" type="parTrans" cxnId="{9B0DF25B-2D46-4B90-9DFA-5672B7D3025A}">
      <dgm:prSet/>
      <dgm:spPr/>
      <dgm:t>
        <a:bodyPr/>
        <a:lstStyle/>
        <a:p>
          <a:endParaRPr lang="en-US"/>
        </a:p>
      </dgm:t>
    </dgm:pt>
    <dgm:pt modelId="{EEAE9528-8C1A-4CA9-A404-566857C1EA45}" type="sibTrans" cxnId="{9B0DF25B-2D46-4B90-9DFA-5672B7D3025A}">
      <dgm:prSet/>
      <dgm:spPr/>
      <dgm:t>
        <a:bodyPr/>
        <a:lstStyle/>
        <a:p>
          <a:endParaRPr lang="en-US"/>
        </a:p>
      </dgm:t>
    </dgm:pt>
    <dgm:pt modelId="{AC5F506C-F93A-45D1-938F-79AE53365034}">
      <dgm:prSet phldrT="[Text]" custT="1"/>
      <dgm:spPr/>
      <dgm:t>
        <a:bodyPr/>
        <a:lstStyle/>
        <a:p>
          <a:r>
            <a:rPr lang="fa-IR" sz="1800" dirty="0">
              <a:cs typeface="B Homa" pitchFamily="2" charset="-78"/>
            </a:rPr>
            <a:t>روشهای ذخیره گیری</a:t>
          </a:r>
          <a:endParaRPr lang="en-US" sz="1800" dirty="0">
            <a:cs typeface="B Homa" pitchFamily="2" charset="-78"/>
          </a:endParaRPr>
        </a:p>
      </dgm:t>
    </dgm:pt>
    <dgm:pt modelId="{2A038657-71C9-4FE0-9B75-C5AB8A8B8490}" type="sibTrans" cxnId="{92FEFBBF-C00D-4E26-88C4-0BEA19210CBA}">
      <dgm:prSet/>
      <dgm:spPr/>
      <dgm:t>
        <a:bodyPr/>
        <a:lstStyle/>
        <a:p>
          <a:endParaRPr lang="en-US"/>
        </a:p>
      </dgm:t>
    </dgm:pt>
    <dgm:pt modelId="{2658110A-A324-469F-AD41-31C8784DCB59}" type="parTrans" cxnId="{92FEFBBF-C00D-4E26-88C4-0BEA19210CBA}">
      <dgm:prSet/>
      <dgm:spPr/>
      <dgm:t>
        <a:bodyPr/>
        <a:lstStyle/>
        <a:p>
          <a:endParaRPr lang="en-US"/>
        </a:p>
      </dgm:t>
    </dgm:pt>
    <dgm:pt modelId="{A42D1C19-24A2-46B4-BE13-437154992AA1}">
      <dgm:prSet phldrT="[Text]" custT="1"/>
      <dgm:spPr/>
      <dgm:t>
        <a:bodyPr/>
        <a:lstStyle/>
        <a:p>
          <a:pPr rtl="0"/>
          <a:r>
            <a:rPr lang="fa-IR" sz="1600">
              <a:cs typeface="B Homa" pitchFamily="2" charset="-78"/>
            </a:rPr>
            <a:t>روش موردی</a:t>
          </a:r>
          <a:endParaRPr lang="en-US" sz="1600" dirty="0">
            <a:cs typeface="B Homa" pitchFamily="2" charset="-78"/>
          </a:endParaRPr>
        </a:p>
      </dgm:t>
    </dgm:pt>
    <dgm:pt modelId="{4ABF5A6C-8A27-4152-858F-17533E62FFAE}" type="parTrans" cxnId="{FC565B87-ED96-491A-B3BB-F1E8CA650172}">
      <dgm:prSet/>
      <dgm:spPr/>
      <dgm:t>
        <a:bodyPr/>
        <a:lstStyle/>
        <a:p>
          <a:endParaRPr lang="en-US"/>
        </a:p>
      </dgm:t>
    </dgm:pt>
    <dgm:pt modelId="{E84198F4-1344-4816-B592-A02860978CFC}" type="sibTrans" cxnId="{FC565B87-ED96-491A-B3BB-F1E8CA650172}">
      <dgm:prSet/>
      <dgm:spPr/>
      <dgm:t>
        <a:bodyPr/>
        <a:lstStyle/>
        <a:p>
          <a:endParaRPr lang="en-US"/>
        </a:p>
      </dgm:t>
    </dgm:pt>
    <dgm:pt modelId="{93F33C97-4313-45BA-95D4-FE0CCB273D11}">
      <dgm:prSet phldrT="[Text]" custT="1"/>
      <dgm:spPr/>
      <dgm:t>
        <a:bodyPr/>
        <a:lstStyle/>
        <a:p>
          <a:pPr rtl="0"/>
          <a:r>
            <a:rPr lang="fa-IR" sz="1600">
              <a:cs typeface="B Homa" pitchFamily="2" charset="-78"/>
            </a:rPr>
            <a:t>تجزیه و تحلیل جدول سنی</a:t>
          </a:r>
          <a:endParaRPr lang="en-US" sz="1600" dirty="0">
            <a:cs typeface="B Homa" pitchFamily="2" charset="-78"/>
          </a:endParaRPr>
        </a:p>
      </dgm:t>
    </dgm:pt>
    <dgm:pt modelId="{3F96E780-1712-4C42-96A1-7DCF539B2356}" type="parTrans" cxnId="{7D9E25CD-CF18-4C3A-9101-CC505995057A}">
      <dgm:prSet/>
      <dgm:spPr/>
      <dgm:t>
        <a:bodyPr/>
        <a:lstStyle/>
        <a:p>
          <a:endParaRPr lang="en-US"/>
        </a:p>
      </dgm:t>
    </dgm:pt>
    <dgm:pt modelId="{719FE33B-E426-423F-8031-98D349C5A612}" type="sibTrans" cxnId="{7D9E25CD-CF18-4C3A-9101-CC505995057A}">
      <dgm:prSet/>
      <dgm:spPr/>
      <dgm:t>
        <a:bodyPr/>
        <a:lstStyle/>
        <a:p>
          <a:endParaRPr lang="en-US"/>
        </a:p>
      </dgm:t>
    </dgm:pt>
    <dgm:pt modelId="{89FB36E4-BC1B-4B21-9845-5AACB22AB100}" type="pres">
      <dgm:prSet presAssocID="{F981E17D-69DB-4A4C-B9BF-CB4394426E7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B5E45B-97BD-4BFA-9164-F0054CB85B11}" type="pres">
      <dgm:prSet presAssocID="{AC5F506C-F93A-45D1-938F-79AE53365034}" presName="hierRoot1" presStyleCnt="0">
        <dgm:presLayoutVars>
          <dgm:hierBranch val="init"/>
        </dgm:presLayoutVars>
      </dgm:prSet>
      <dgm:spPr/>
    </dgm:pt>
    <dgm:pt modelId="{2CBD4D81-8242-4034-BFEB-2D70BEE8AEB6}" type="pres">
      <dgm:prSet presAssocID="{AC5F506C-F93A-45D1-938F-79AE53365034}" presName="rootComposite1" presStyleCnt="0"/>
      <dgm:spPr/>
    </dgm:pt>
    <dgm:pt modelId="{EDC16F60-18E4-4D6E-B5AA-E1852C36B103}" type="pres">
      <dgm:prSet presAssocID="{AC5F506C-F93A-45D1-938F-79AE53365034}" presName="rootText1" presStyleLbl="alignAcc1" presStyleIdx="0" presStyleCnt="0" custScaleX="2072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614DF5-FF7A-4620-A7FF-9358121A7D74}" type="pres">
      <dgm:prSet presAssocID="{AC5F506C-F93A-45D1-938F-79AE53365034}" presName="topArc1" presStyleLbl="parChTrans1D1" presStyleIdx="0" presStyleCnt="10"/>
      <dgm:spPr/>
    </dgm:pt>
    <dgm:pt modelId="{C8D7737E-DB1B-4EFE-B98C-578EFF263863}" type="pres">
      <dgm:prSet presAssocID="{AC5F506C-F93A-45D1-938F-79AE53365034}" presName="bottomArc1" presStyleLbl="parChTrans1D1" presStyleIdx="1" presStyleCnt="10"/>
      <dgm:spPr/>
    </dgm:pt>
    <dgm:pt modelId="{40FD67D4-0E95-4C72-BE52-5B4F7AB50161}" type="pres">
      <dgm:prSet presAssocID="{AC5F506C-F93A-45D1-938F-79AE53365034}" presName="topConnNode1" presStyleLbl="node1" presStyleIdx="0" presStyleCnt="0"/>
      <dgm:spPr/>
      <dgm:t>
        <a:bodyPr/>
        <a:lstStyle/>
        <a:p>
          <a:endParaRPr lang="en-US"/>
        </a:p>
      </dgm:t>
    </dgm:pt>
    <dgm:pt modelId="{73D942FA-0D92-4D52-89AF-76731D3BF9A6}" type="pres">
      <dgm:prSet presAssocID="{AC5F506C-F93A-45D1-938F-79AE53365034}" presName="hierChild2" presStyleCnt="0"/>
      <dgm:spPr/>
    </dgm:pt>
    <dgm:pt modelId="{A104A084-E390-452C-9FBD-22AA0F4A6AAD}" type="pres">
      <dgm:prSet presAssocID="{C6D9807D-0BBE-4497-9338-30EBEDEA0C33}" presName="Name28" presStyleLbl="parChTrans1D2" presStyleIdx="0" presStyleCnt="4"/>
      <dgm:spPr/>
      <dgm:t>
        <a:bodyPr/>
        <a:lstStyle/>
        <a:p>
          <a:endParaRPr lang="en-US"/>
        </a:p>
      </dgm:t>
    </dgm:pt>
    <dgm:pt modelId="{15B96617-7B77-497B-B23F-5F764304F4DF}" type="pres">
      <dgm:prSet presAssocID="{A02E4158-0E8E-4152-B25E-A51F917D793B}" presName="hierRoot2" presStyleCnt="0">
        <dgm:presLayoutVars>
          <dgm:hierBranch val="init"/>
        </dgm:presLayoutVars>
      </dgm:prSet>
      <dgm:spPr/>
    </dgm:pt>
    <dgm:pt modelId="{657F34C9-62E0-4C88-BC48-C6DC1462AA67}" type="pres">
      <dgm:prSet presAssocID="{A02E4158-0E8E-4152-B25E-A51F917D793B}" presName="rootComposite2" presStyleCnt="0"/>
      <dgm:spPr/>
    </dgm:pt>
    <dgm:pt modelId="{7716A407-9123-48D5-B5D8-5EC622A5661D}" type="pres">
      <dgm:prSet presAssocID="{A02E4158-0E8E-4152-B25E-A51F917D793B}" presName="rootText2" presStyleLbl="alignAcc1" presStyleIdx="0" presStyleCnt="0" custScaleX="1681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8298A6-8346-4493-B12A-1D029A95B617}" type="pres">
      <dgm:prSet presAssocID="{A02E4158-0E8E-4152-B25E-A51F917D793B}" presName="topArc2" presStyleLbl="parChTrans1D1" presStyleIdx="2" presStyleCnt="10"/>
      <dgm:spPr/>
    </dgm:pt>
    <dgm:pt modelId="{538F7842-836D-4315-93A9-8C6B41B4FCBD}" type="pres">
      <dgm:prSet presAssocID="{A02E4158-0E8E-4152-B25E-A51F917D793B}" presName="bottomArc2" presStyleLbl="parChTrans1D1" presStyleIdx="3" presStyleCnt="10"/>
      <dgm:spPr/>
    </dgm:pt>
    <dgm:pt modelId="{0225C844-3BEC-4913-9114-B1D03737B2A0}" type="pres">
      <dgm:prSet presAssocID="{A02E4158-0E8E-4152-B25E-A51F917D793B}" presName="topConnNode2" presStyleLbl="node2" presStyleIdx="0" presStyleCnt="0"/>
      <dgm:spPr/>
      <dgm:t>
        <a:bodyPr/>
        <a:lstStyle/>
        <a:p>
          <a:endParaRPr lang="en-US"/>
        </a:p>
      </dgm:t>
    </dgm:pt>
    <dgm:pt modelId="{2ECCA502-0D96-4CCE-8D85-D2180BB2E22E}" type="pres">
      <dgm:prSet presAssocID="{A02E4158-0E8E-4152-B25E-A51F917D793B}" presName="hierChild4" presStyleCnt="0"/>
      <dgm:spPr/>
    </dgm:pt>
    <dgm:pt modelId="{EE665495-A718-4651-BBC1-3627590E2E9A}" type="pres">
      <dgm:prSet presAssocID="{A02E4158-0E8E-4152-B25E-A51F917D793B}" presName="hierChild5" presStyleCnt="0"/>
      <dgm:spPr/>
    </dgm:pt>
    <dgm:pt modelId="{CE2FC25A-4474-402A-AAE8-008EDC613218}" type="pres">
      <dgm:prSet presAssocID="{44E734FF-03B7-405E-9B13-446262FA0AE9}" presName="Name28" presStyleLbl="parChTrans1D2" presStyleIdx="1" presStyleCnt="4"/>
      <dgm:spPr/>
      <dgm:t>
        <a:bodyPr/>
        <a:lstStyle/>
        <a:p>
          <a:endParaRPr lang="en-US"/>
        </a:p>
      </dgm:t>
    </dgm:pt>
    <dgm:pt modelId="{38520BDE-2FFA-49F2-8FA5-2BCEED1E5E1E}" type="pres">
      <dgm:prSet presAssocID="{4BF9942D-EC17-4E62-93F1-CDD151CC883C}" presName="hierRoot2" presStyleCnt="0">
        <dgm:presLayoutVars>
          <dgm:hierBranch val="init"/>
        </dgm:presLayoutVars>
      </dgm:prSet>
      <dgm:spPr/>
    </dgm:pt>
    <dgm:pt modelId="{75994655-65C0-49AF-8A7A-29FC490C5E74}" type="pres">
      <dgm:prSet presAssocID="{4BF9942D-EC17-4E62-93F1-CDD151CC883C}" presName="rootComposite2" presStyleCnt="0"/>
      <dgm:spPr/>
    </dgm:pt>
    <dgm:pt modelId="{AE41D3C7-247A-45CF-A5DD-41A8886D017C}" type="pres">
      <dgm:prSet presAssocID="{4BF9942D-EC17-4E62-93F1-CDD151CC883C}" presName="rootText2" presStyleLbl="alignAcc1" presStyleIdx="0" presStyleCnt="0" custScaleX="1681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56688B-E054-4B48-A205-FF7CBE3E7AD3}" type="pres">
      <dgm:prSet presAssocID="{4BF9942D-EC17-4E62-93F1-CDD151CC883C}" presName="topArc2" presStyleLbl="parChTrans1D1" presStyleIdx="4" presStyleCnt="10"/>
      <dgm:spPr/>
    </dgm:pt>
    <dgm:pt modelId="{48B01408-2996-4F02-8937-1CCBFA5E99A7}" type="pres">
      <dgm:prSet presAssocID="{4BF9942D-EC17-4E62-93F1-CDD151CC883C}" presName="bottomArc2" presStyleLbl="parChTrans1D1" presStyleIdx="5" presStyleCnt="10"/>
      <dgm:spPr/>
    </dgm:pt>
    <dgm:pt modelId="{E2B364FD-3D26-4E6B-B466-F3586702861C}" type="pres">
      <dgm:prSet presAssocID="{4BF9942D-EC17-4E62-93F1-CDD151CC883C}" presName="topConnNode2" presStyleLbl="node2" presStyleIdx="0" presStyleCnt="0"/>
      <dgm:spPr/>
      <dgm:t>
        <a:bodyPr/>
        <a:lstStyle/>
        <a:p>
          <a:endParaRPr lang="en-US"/>
        </a:p>
      </dgm:t>
    </dgm:pt>
    <dgm:pt modelId="{2FC59039-FDEF-49B6-8BB4-BFB92EB7C209}" type="pres">
      <dgm:prSet presAssocID="{4BF9942D-EC17-4E62-93F1-CDD151CC883C}" presName="hierChild4" presStyleCnt="0"/>
      <dgm:spPr/>
    </dgm:pt>
    <dgm:pt modelId="{B79C1D07-1594-492A-B66F-2A5C5218196D}" type="pres">
      <dgm:prSet presAssocID="{4BF9942D-EC17-4E62-93F1-CDD151CC883C}" presName="hierChild5" presStyleCnt="0"/>
      <dgm:spPr/>
    </dgm:pt>
    <dgm:pt modelId="{779AEF50-FE55-4401-A6AD-A0D3EBBAFC1F}" type="pres">
      <dgm:prSet presAssocID="{3F96E780-1712-4C42-96A1-7DCF539B2356}" presName="Name28" presStyleLbl="parChTrans1D2" presStyleIdx="2" presStyleCnt="4"/>
      <dgm:spPr/>
      <dgm:t>
        <a:bodyPr/>
        <a:lstStyle/>
        <a:p>
          <a:endParaRPr lang="en-US"/>
        </a:p>
      </dgm:t>
    </dgm:pt>
    <dgm:pt modelId="{3F4AEFF8-5C00-4E68-9031-15C4A3F7B657}" type="pres">
      <dgm:prSet presAssocID="{93F33C97-4313-45BA-95D4-FE0CCB273D11}" presName="hierRoot2" presStyleCnt="0">
        <dgm:presLayoutVars>
          <dgm:hierBranch val="init"/>
        </dgm:presLayoutVars>
      </dgm:prSet>
      <dgm:spPr/>
    </dgm:pt>
    <dgm:pt modelId="{BE5077C9-A92C-4370-82CC-6F253496C1FD}" type="pres">
      <dgm:prSet presAssocID="{93F33C97-4313-45BA-95D4-FE0CCB273D11}" presName="rootComposite2" presStyleCnt="0"/>
      <dgm:spPr/>
    </dgm:pt>
    <dgm:pt modelId="{55FB1199-4436-46EF-9748-5A1766B346A5}" type="pres">
      <dgm:prSet presAssocID="{93F33C97-4313-45BA-95D4-FE0CCB273D1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819B60-A94F-4792-9F39-D92BBA099B36}" type="pres">
      <dgm:prSet presAssocID="{93F33C97-4313-45BA-95D4-FE0CCB273D11}" presName="topArc2" presStyleLbl="parChTrans1D1" presStyleIdx="6" presStyleCnt="10"/>
      <dgm:spPr/>
    </dgm:pt>
    <dgm:pt modelId="{70A7EF01-ADFA-41F6-8FBB-77D2C875062C}" type="pres">
      <dgm:prSet presAssocID="{93F33C97-4313-45BA-95D4-FE0CCB273D11}" presName="bottomArc2" presStyleLbl="parChTrans1D1" presStyleIdx="7" presStyleCnt="10"/>
      <dgm:spPr/>
    </dgm:pt>
    <dgm:pt modelId="{B7CE9DCD-19FA-43D8-8140-5D25E78B73BB}" type="pres">
      <dgm:prSet presAssocID="{93F33C97-4313-45BA-95D4-FE0CCB273D11}" presName="topConnNode2" presStyleLbl="node2" presStyleIdx="0" presStyleCnt="0"/>
      <dgm:spPr/>
      <dgm:t>
        <a:bodyPr/>
        <a:lstStyle/>
        <a:p>
          <a:endParaRPr lang="en-US"/>
        </a:p>
      </dgm:t>
    </dgm:pt>
    <dgm:pt modelId="{415BFD89-53E3-42AA-95B1-CC1FC9A36D0F}" type="pres">
      <dgm:prSet presAssocID="{93F33C97-4313-45BA-95D4-FE0CCB273D11}" presName="hierChild4" presStyleCnt="0"/>
      <dgm:spPr/>
    </dgm:pt>
    <dgm:pt modelId="{4D9D239F-F960-4206-89E2-FF56BB9F5270}" type="pres">
      <dgm:prSet presAssocID="{93F33C97-4313-45BA-95D4-FE0CCB273D11}" presName="hierChild5" presStyleCnt="0"/>
      <dgm:spPr/>
    </dgm:pt>
    <dgm:pt modelId="{3F06E311-F18C-4F2F-B42D-517A0CD67D22}" type="pres">
      <dgm:prSet presAssocID="{4ABF5A6C-8A27-4152-858F-17533E62FFAE}" presName="Name28" presStyleLbl="parChTrans1D2" presStyleIdx="3" presStyleCnt="4"/>
      <dgm:spPr/>
      <dgm:t>
        <a:bodyPr/>
        <a:lstStyle/>
        <a:p>
          <a:endParaRPr lang="en-US"/>
        </a:p>
      </dgm:t>
    </dgm:pt>
    <dgm:pt modelId="{BB5BF4C5-1FA2-4FD3-9663-502D0E87F398}" type="pres">
      <dgm:prSet presAssocID="{A42D1C19-24A2-46B4-BE13-437154992AA1}" presName="hierRoot2" presStyleCnt="0">
        <dgm:presLayoutVars>
          <dgm:hierBranch val="init"/>
        </dgm:presLayoutVars>
      </dgm:prSet>
      <dgm:spPr/>
    </dgm:pt>
    <dgm:pt modelId="{726C07CF-4ACA-4374-A4ED-16B122D24DFE}" type="pres">
      <dgm:prSet presAssocID="{A42D1C19-24A2-46B4-BE13-437154992AA1}" presName="rootComposite2" presStyleCnt="0"/>
      <dgm:spPr/>
    </dgm:pt>
    <dgm:pt modelId="{A3AAB462-2FD5-4F94-A0C3-B368C8DC58E8}" type="pres">
      <dgm:prSet presAssocID="{A42D1C19-24A2-46B4-BE13-437154992AA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6A89E-4D87-4275-9D89-32BC36715758}" type="pres">
      <dgm:prSet presAssocID="{A42D1C19-24A2-46B4-BE13-437154992AA1}" presName="topArc2" presStyleLbl="parChTrans1D1" presStyleIdx="8" presStyleCnt="10"/>
      <dgm:spPr/>
    </dgm:pt>
    <dgm:pt modelId="{DC6A4F47-41AD-4DCC-AAFC-516A2202BB71}" type="pres">
      <dgm:prSet presAssocID="{A42D1C19-24A2-46B4-BE13-437154992AA1}" presName="bottomArc2" presStyleLbl="parChTrans1D1" presStyleIdx="9" presStyleCnt="10"/>
      <dgm:spPr/>
    </dgm:pt>
    <dgm:pt modelId="{FAE6D6D8-C548-4A7A-8B4C-BB844A1DAED7}" type="pres">
      <dgm:prSet presAssocID="{A42D1C19-24A2-46B4-BE13-437154992AA1}" presName="topConnNode2" presStyleLbl="node2" presStyleIdx="0" presStyleCnt="0"/>
      <dgm:spPr/>
      <dgm:t>
        <a:bodyPr/>
        <a:lstStyle/>
        <a:p>
          <a:endParaRPr lang="en-US"/>
        </a:p>
      </dgm:t>
    </dgm:pt>
    <dgm:pt modelId="{EFE3FF3E-531E-4BFC-8FB1-E6066D80F23E}" type="pres">
      <dgm:prSet presAssocID="{A42D1C19-24A2-46B4-BE13-437154992AA1}" presName="hierChild4" presStyleCnt="0"/>
      <dgm:spPr/>
    </dgm:pt>
    <dgm:pt modelId="{AFAA99EB-21BA-46F7-9679-696E4E84E78B}" type="pres">
      <dgm:prSet presAssocID="{A42D1C19-24A2-46B4-BE13-437154992AA1}" presName="hierChild5" presStyleCnt="0"/>
      <dgm:spPr/>
    </dgm:pt>
    <dgm:pt modelId="{1C95DE00-82C2-47C6-A7D8-06B41AA977A3}" type="pres">
      <dgm:prSet presAssocID="{AC5F506C-F93A-45D1-938F-79AE53365034}" presName="hierChild3" presStyleCnt="0"/>
      <dgm:spPr/>
    </dgm:pt>
  </dgm:ptLst>
  <dgm:cxnLst>
    <dgm:cxn modelId="{D8805B02-556E-43AD-AC98-A5417A35BD32}" type="presOf" srcId="{4ABF5A6C-8A27-4152-858F-17533E62FFAE}" destId="{3F06E311-F18C-4F2F-B42D-517A0CD67D22}" srcOrd="0" destOrd="0" presId="urn:microsoft.com/office/officeart/2008/layout/HalfCircleOrganizationChart"/>
    <dgm:cxn modelId="{9B0DF25B-2D46-4B90-9DFA-5672B7D3025A}" srcId="{AC5F506C-F93A-45D1-938F-79AE53365034}" destId="{4BF9942D-EC17-4E62-93F1-CDD151CC883C}" srcOrd="1" destOrd="0" parTransId="{44E734FF-03B7-405E-9B13-446262FA0AE9}" sibTransId="{EEAE9528-8C1A-4CA9-A404-566857C1EA45}"/>
    <dgm:cxn modelId="{8F2ECEF8-9038-4030-841B-54ACED8BB9C0}" type="presOf" srcId="{AC5F506C-F93A-45D1-938F-79AE53365034}" destId="{40FD67D4-0E95-4C72-BE52-5B4F7AB50161}" srcOrd="1" destOrd="0" presId="urn:microsoft.com/office/officeart/2008/layout/HalfCircleOrganizationChart"/>
    <dgm:cxn modelId="{F1B2D075-1713-46F0-AC38-0AB0C3F911E5}" type="presOf" srcId="{4BF9942D-EC17-4E62-93F1-CDD151CC883C}" destId="{E2B364FD-3D26-4E6B-B466-F3586702861C}" srcOrd="1" destOrd="0" presId="urn:microsoft.com/office/officeart/2008/layout/HalfCircleOrganizationChart"/>
    <dgm:cxn modelId="{2EBDE654-7BB7-487D-A99A-847C5F566C88}" type="presOf" srcId="{A02E4158-0E8E-4152-B25E-A51F917D793B}" destId="{0225C844-3BEC-4913-9114-B1D03737B2A0}" srcOrd="1" destOrd="0" presId="urn:microsoft.com/office/officeart/2008/layout/HalfCircleOrganizationChart"/>
    <dgm:cxn modelId="{7D9E25CD-CF18-4C3A-9101-CC505995057A}" srcId="{AC5F506C-F93A-45D1-938F-79AE53365034}" destId="{93F33C97-4313-45BA-95D4-FE0CCB273D11}" srcOrd="2" destOrd="0" parTransId="{3F96E780-1712-4C42-96A1-7DCF539B2356}" sibTransId="{719FE33B-E426-423F-8031-98D349C5A612}"/>
    <dgm:cxn modelId="{077C260D-A982-44B3-93C7-7F1F0749EF81}" srcId="{AC5F506C-F93A-45D1-938F-79AE53365034}" destId="{A02E4158-0E8E-4152-B25E-A51F917D793B}" srcOrd="0" destOrd="0" parTransId="{C6D9807D-0BBE-4497-9338-30EBEDEA0C33}" sibTransId="{AEF7732E-49DA-424F-A5DF-E8D73E8E0D32}"/>
    <dgm:cxn modelId="{DD08C35D-5207-41FA-9A47-8F7B89260456}" type="presOf" srcId="{F981E17D-69DB-4A4C-B9BF-CB4394426E7E}" destId="{89FB36E4-BC1B-4B21-9845-5AACB22AB100}" srcOrd="0" destOrd="0" presId="urn:microsoft.com/office/officeart/2008/layout/HalfCircleOrganizationChart"/>
    <dgm:cxn modelId="{48A1D95C-628E-42A8-B7C4-891EF5B22E31}" type="presOf" srcId="{A42D1C19-24A2-46B4-BE13-437154992AA1}" destId="{A3AAB462-2FD5-4F94-A0C3-B368C8DC58E8}" srcOrd="0" destOrd="0" presId="urn:microsoft.com/office/officeart/2008/layout/HalfCircleOrganizationChart"/>
    <dgm:cxn modelId="{AD56E07B-982F-440E-B065-D4603A736E66}" type="presOf" srcId="{3F96E780-1712-4C42-96A1-7DCF539B2356}" destId="{779AEF50-FE55-4401-A6AD-A0D3EBBAFC1F}" srcOrd="0" destOrd="0" presId="urn:microsoft.com/office/officeart/2008/layout/HalfCircleOrganizationChart"/>
    <dgm:cxn modelId="{9457232B-1A73-4A61-A5BC-2D019901D051}" type="presOf" srcId="{93F33C97-4313-45BA-95D4-FE0CCB273D11}" destId="{55FB1199-4436-46EF-9748-5A1766B346A5}" srcOrd="0" destOrd="0" presId="urn:microsoft.com/office/officeart/2008/layout/HalfCircleOrganizationChart"/>
    <dgm:cxn modelId="{FC565B87-ED96-491A-B3BB-F1E8CA650172}" srcId="{AC5F506C-F93A-45D1-938F-79AE53365034}" destId="{A42D1C19-24A2-46B4-BE13-437154992AA1}" srcOrd="3" destOrd="0" parTransId="{4ABF5A6C-8A27-4152-858F-17533E62FFAE}" sibTransId="{E84198F4-1344-4816-B592-A02860978CFC}"/>
    <dgm:cxn modelId="{FD203021-74DD-4E89-A180-80785C9E2972}" type="presOf" srcId="{A42D1C19-24A2-46B4-BE13-437154992AA1}" destId="{FAE6D6D8-C548-4A7A-8B4C-BB844A1DAED7}" srcOrd="1" destOrd="0" presId="urn:microsoft.com/office/officeart/2008/layout/HalfCircleOrganizationChart"/>
    <dgm:cxn modelId="{886A2A2B-B323-4D33-9DC1-2D44A295452D}" type="presOf" srcId="{4BF9942D-EC17-4E62-93F1-CDD151CC883C}" destId="{AE41D3C7-247A-45CF-A5DD-41A8886D017C}" srcOrd="0" destOrd="0" presId="urn:microsoft.com/office/officeart/2008/layout/HalfCircleOrganizationChart"/>
    <dgm:cxn modelId="{92FEFBBF-C00D-4E26-88C4-0BEA19210CBA}" srcId="{F981E17D-69DB-4A4C-B9BF-CB4394426E7E}" destId="{AC5F506C-F93A-45D1-938F-79AE53365034}" srcOrd="0" destOrd="0" parTransId="{2658110A-A324-469F-AD41-31C8784DCB59}" sibTransId="{2A038657-71C9-4FE0-9B75-C5AB8A8B8490}"/>
    <dgm:cxn modelId="{8CD23CE1-E7D5-4FCE-9A72-C7357E73944B}" type="presOf" srcId="{44E734FF-03B7-405E-9B13-446262FA0AE9}" destId="{CE2FC25A-4474-402A-AAE8-008EDC613218}" srcOrd="0" destOrd="0" presId="urn:microsoft.com/office/officeart/2008/layout/HalfCircleOrganizationChart"/>
    <dgm:cxn modelId="{2249AE29-C2A0-44A3-9FC7-8235FC23C702}" type="presOf" srcId="{AC5F506C-F93A-45D1-938F-79AE53365034}" destId="{EDC16F60-18E4-4D6E-B5AA-E1852C36B103}" srcOrd="0" destOrd="0" presId="urn:microsoft.com/office/officeart/2008/layout/HalfCircleOrganizationChart"/>
    <dgm:cxn modelId="{76E9FA14-CE75-4FA5-A206-AF42CA89FB98}" type="presOf" srcId="{C6D9807D-0BBE-4497-9338-30EBEDEA0C33}" destId="{A104A084-E390-452C-9FBD-22AA0F4A6AAD}" srcOrd="0" destOrd="0" presId="urn:microsoft.com/office/officeart/2008/layout/HalfCircleOrganizationChart"/>
    <dgm:cxn modelId="{BE03A034-4C3F-421A-8AFF-FF4B44822522}" type="presOf" srcId="{A02E4158-0E8E-4152-B25E-A51F917D793B}" destId="{7716A407-9123-48D5-B5D8-5EC622A5661D}" srcOrd="0" destOrd="0" presId="urn:microsoft.com/office/officeart/2008/layout/HalfCircleOrganizationChart"/>
    <dgm:cxn modelId="{35B77A05-55BD-40AE-8B29-88BF1338CDE9}" type="presOf" srcId="{93F33C97-4313-45BA-95D4-FE0CCB273D11}" destId="{B7CE9DCD-19FA-43D8-8140-5D25E78B73BB}" srcOrd="1" destOrd="0" presId="urn:microsoft.com/office/officeart/2008/layout/HalfCircleOrganizationChart"/>
    <dgm:cxn modelId="{841001C6-7887-4463-8F02-B007C8577594}" type="presParOf" srcId="{89FB36E4-BC1B-4B21-9845-5AACB22AB100}" destId="{CAB5E45B-97BD-4BFA-9164-F0054CB85B11}" srcOrd="0" destOrd="0" presId="urn:microsoft.com/office/officeart/2008/layout/HalfCircleOrganizationChart"/>
    <dgm:cxn modelId="{FD20FE0A-6E43-4106-8BE7-EA546700D234}" type="presParOf" srcId="{CAB5E45B-97BD-4BFA-9164-F0054CB85B11}" destId="{2CBD4D81-8242-4034-BFEB-2D70BEE8AEB6}" srcOrd="0" destOrd="0" presId="urn:microsoft.com/office/officeart/2008/layout/HalfCircleOrganizationChart"/>
    <dgm:cxn modelId="{1B50DE81-B720-41CB-AD67-419EDB7E08B3}" type="presParOf" srcId="{2CBD4D81-8242-4034-BFEB-2D70BEE8AEB6}" destId="{EDC16F60-18E4-4D6E-B5AA-E1852C36B103}" srcOrd="0" destOrd="0" presId="urn:microsoft.com/office/officeart/2008/layout/HalfCircleOrganizationChart"/>
    <dgm:cxn modelId="{8489C5AC-47F1-4157-B94C-C734BB8877E8}" type="presParOf" srcId="{2CBD4D81-8242-4034-BFEB-2D70BEE8AEB6}" destId="{BB614DF5-FF7A-4620-A7FF-9358121A7D74}" srcOrd="1" destOrd="0" presId="urn:microsoft.com/office/officeart/2008/layout/HalfCircleOrganizationChart"/>
    <dgm:cxn modelId="{860EB2FB-9E37-434C-871E-AA7108782FD4}" type="presParOf" srcId="{2CBD4D81-8242-4034-BFEB-2D70BEE8AEB6}" destId="{C8D7737E-DB1B-4EFE-B98C-578EFF263863}" srcOrd="2" destOrd="0" presId="urn:microsoft.com/office/officeart/2008/layout/HalfCircleOrganizationChart"/>
    <dgm:cxn modelId="{08988815-464E-4F3B-8937-D9B0B0D46035}" type="presParOf" srcId="{2CBD4D81-8242-4034-BFEB-2D70BEE8AEB6}" destId="{40FD67D4-0E95-4C72-BE52-5B4F7AB50161}" srcOrd="3" destOrd="0" presId="urn:microsoft.com/office/officeart/2008/layout/HalfCircleOrganizationChart"/>
    <dgm:cxn modelId="{B62B5834-6525-4B98-AE88-6F40134D7C87}" type="presParOf" srcId="{CAB5E45B-97BD-4BFA-9164-F0054CB85B11}" destId="{73D942FA-0D92-4D52-89AF-76731D3BF9A6}" srcOrd="1" destOrd="0" presId="urn:microsoft.com/office/officeart/2008/layout/HalfCircleOrganizationChart"/>
    <dgm:cxn modelId="{DD25AC1C-8BD3-48FD-BEEA-CD7B4F2E04E9}" type="presParOf" srcId="{73D942FA-0D92-4D52-89AF-76731D3BF9A6}" destId="{A104A084-E390-452C-9FBD-22AA0F4A6AAD}" srcOrd="0" destOrd="0" presId="urn:microsoft.com/office/officeart/2008/layout/HalfCircleOrganizationChart"/>
    <dgm:cxn modelId="{DE962E7F-A1AB-4B02-8D03-D91E6BC4641C}" type="presParOf" srcId="{73D942FA-0D92-4D52-89AF-76731D3BF9A6}" destId="{15B96617-7B77-497B-B23F-5F764304F4DF}" srcOrd="1" destOrd="0" presId="urn:microsoft.com/office/officeart/2008/layout/HalfCircleOrganizationChart"/>
    <dgm:cxn modelId="{EA90F81B-6506-485D-BA19-5A66A43BB937}" type="presParOf" srcId="{15B96617-7B77-497B-B23F-5F764304F4DF}" destId="{657F34C9-62E0-4C88-BC48-C6DC1462AA67}" srcOrd="0" destOrd="0" presId="urn:microsoft.com/office/officeart/2008/layout/HalfCircleOrganizationChart"/>
    <dgm:cxn modelId="{1B9A5C3C-3713-470B-B086-F51C2E359440}" type="presParOf" srcId="{657F34C9-62E0-4C88-BC48-C6DC1462AA67}" destId="{7716A407-9123-48D5-B5D8-5EC622A5661D}" srcOrd="0" destOrd="0" presId="urn:microsoft.com/office/officeart/2008/layout/HalfCircleOrganizationChart"/>
    <dgm:cxn modelId="{1B87596A-93D9-4B9A-87EE-82191ACBF675}" type="presParOf" srcId="{657F34C9-62E0-4C88-BC48-C6DC1462AA67}" destId="{168298A6-8346-4493-B12A-1D029A95B617}" srcOrd="1" destOrd="0" presId="urn:microsoft.com/office/officeart/2008/layout/HalfCircleOrganizationChart"/>
    <dgm:cxn modelId="{411CA368-916C-433A-9B69-7873CF5B82D0}" type="presParOf" srcId="{657F34C9-62E0-4C88-BC48-C6DC1462AA67}" destId="{538F7842-836D-4315-93A9-8C6B41B4FCBD}" srcOrd="2" destOrd="0" presId="urn:microsoft.com/office/officeart/2008/layout/HalfCircleOrganizationChart"/>
    <dgm:cxn modelId="{69ADC963-D4AB-434D-ACEA-D87FF3B274D1}" type="presParOf" srcId="{657F34C9-62E0-4C88-BC48-C6DC1462AA67}" destId="{0225C844-3BEC-4913-9114-B1D03737B2A0}" srcOrd="3" destOrd="0" presId="urn:microsoft.com/office/officeart/2008/layout/HalfCircleOrganizationChart"/>
    <dgm:cxn modelId="{90C4950D-E773-464E-94DB-F26124A825A7}" type="presParOf" srcId="{15B96617-7B77-497B-B23F-5F764304F4DF}" destId="{2ECCA502-0D96-4CCE-8D85-D2180BB2E22E}" srcOrd="1" destOrd="0" presId="urn:microsoft.com/office/officeart/2008/layout/HalfCircleOrganizationChart"/>
    <dgm:cxn modelId="{DF15B291-AB8B-4D27-88D6-477959276BF9}" type="presParOf" srcId="{15B96617-7B77-497B-B23F-5F764304F4DF}" destId="{EE665495-A718-4651-BBC1-3627590E2E9A}" srcOrd="2" destOrd="0" presId="urn:microsoft.com/office/officeart/2008/layout/HalfCircleOrganizationChart"/>
    <dgm:cxn modelId="{C780C4BC-31FA-4C81-B2BF-DE1DE2F82E7F}" type="presParOf" srcId="{73D942FA-0D92-4D52-89AF-76731D3BF9A6}" destId="{CE2FC25A-4474-402A-AAE8-008EDC613218}" srcOrd="2" destOrd="0" presId="urn:microsoft.com/office/officeart/2008/layout/HalfCircleOrganizationChart"/>
    <dgm:cxn modelId="{7FC279F3-644A-4909-B48E-4DC3D303643D}" type="presParOf" srcId="{73D942FA-0D92-4D52-89AF-76731D3BF9A6}" destId="{38520BDE-2FFA-49F2-8FA5-2BCEED1E5E1E}" srcOrd="3" destOrd="0" presId="urn:microsoft.com/office/officeart/2008/layout/HalfCircleOrganizationChart"/>
    <dgm:cxn modelId="{CA1E66D6-E9AE-4BDA-AF29-7C1511EA548D}" type="presParOf" srcId="{38520BDE-2FFA-49F2-8FA5-2BCEED1E5E1E}" destId="{75994655-65C0-49AF-8A7A-29FC490C5E74}" srcOrd="0" destOrd="0" presId="urn:microsoft.com/office/officeart/2008/layout/HalfCircleOrganizationChart"/>
    <dgm:cxn modelId="{EC6C2FC9-E91E-4CE0-BE53-BB1614DF9E7E}" type="presParOf" srcId="{75994655-65C0-49AF-8A7A-29FC490C5E74}" destId="{AE41D3C7-247A-45CF-A5DD-41A8886D017C}" srcOrd="0" destOrd="0" presId="urn:microsoft.com/office/officeart/2008/layout/HalfCircleOrganizationChart"/>
    <dgm:cxn modelId="{D126398B-8640-4DEA-887E-48286AE88F55}" type="presParOf" srcId="{75994655-65C0-49AF-8A7A-29FC490C5E74}" destId="{0F56688B-E054-4B48-A205-FF7CBE3E7AD3}" srcOrd="1" destOrd="0" presId="urn:microsoft.com/office/officeart/2008/layout/HalfCircleOrganizationChart"/>
    <dgm:cxn modelId="{B0E97749-A33C-492C-99AE-4146E37E171D}" type="presParOf" srcId="{75994655-65C0-49AF-8A7A-29FC490C5E74}" destId="{48B01408-2996-4F02-8937-1CCBFA5E99A7}" srcOrd="2" destOrd="0" presId="urn:microsoft.com/office/officeart/2008/layout/HalfCircleOrganizationChart"/>
    <dgm:cxn modelId="{188B1902-D8BE-47C9-B5AA-E0274DD7BF15}" type="presParOf" srcId="{75994655-65C0-49AF-8A7A-29FC490C5E74}" destId="{E2B364FD-3D26-4E6B-B466-F3586702861C}" srcOrd="3" destOrd="0" presId="urn:microsoft.com/office/officeart/2008/layout/HalfCircleOrganizationChart"/>
    <dgm:cxn modelId="{389D9761-BFED-4A8F-9D83-4E6EC6E1B384}" type="presParOf" srcId="{38520BDE-2FFA-49F2-8FA5-2BCEED1E5E1E}" destId="{2FC59039-FDEF-49B6-8BB4-BFB92EB7C209}" srcOrd="1" destOrd="0" presId="urn:microsoft.com/office/officeart/2008/layout/HalfCircleOrganizationChart"/>
    <dgm:cxn modelId="{7C3DB365-668F-4064-AF78-E71B4068A575}" type="presParOf" srcId="{38520BDE-2FFA-49F2-8FA5-2BCEED1E5E1E}" destId="{B79C1D07-1594-492A-B66F-2A5C5218196D}" srcOrd="2" destOrd="0" presId="urn:microsoft.com/office/officeart/2008/layout/HalfCircleOrganizationChart"/>
    <dgm:cxn modelId="{CC7BBBB2-8D18-49AF-999C-60A0F19C84B7}" type="presParOf" srcId="{73D942FA-0D92-4D52-89AF-76731D3BF9A6}" destId="{779AEF50-FE55-4401-A6AD-A0D3EBBAFC1F}" srcOrd="4" destOrd="0" presId="urn:microsoft.com/office/officeart/2008/layout/HalfCircleOrganizationChart"/>
    <dgm:cxn modelId="{101D44C8-B172-4423-97F4-BD5A7BCA4D8B}" type="presParOf" srcId="{73D942FA-0D92-4D52-89AF-76731D3BF9A6}" destId="{3F4AEFF8-5C00-4E68-9031-15C4A3F7B657}" srcOrd="5" destOrd="0" presId="urn:microsoft.com/office/officeart/2008/layout/HalfCircleOrganizationChart"/>
    <dgm:cxn modelId="{2E423FCE-C132-4729-B694-279DEC3F586D}" type="presParOf" srcId="{3F4AEFF8-5C00-4E68-9031-15C4A3F7B657}" destId="{BE5077C9-A92C-4370-82CC-6F253496C1FD}" srcOrd="0" destOrd="0" presId="urn:microsoft.com/office/officeart/2008/layout/HalfCircleOrganizationChart"/>
    <dgm:cxn modelId="{EF73850B-0B1C-4FD7-B164-B6BA2085B392}" type="presParOf" srcId="{BE5077C9-A92C-4370-82CC-6F253496C1FD}" destId="{55FB1199-4436-46EF-9748-5A1766B346A5}" srcOrd="0" destOrd="0" presId="urn:microsoft.com/office/officeart/2008/layout/HalfCircleOrganizationChart"/>
    <dgm:cxn modelId="{6BB0E80E-2AF3-4E40-ABE3-A0BE242E1892}" type="presParOf" srcId="{BE5077C9-A92C-4370-82CC-6F253496C1FD}" destId="{3C819B60-A94F-4792-9F39-D92BBA099B36}" srcOrd="1" destOrd="0" presId="urn:microsoft.com/office/officeart/2008/layout/HalfCircleOrganizationChart"/>
    <dgm:cxn modelId="{E64D0171-BAD8-479B-8131-BCB7F1B00876}" type="presParOf" srcId="{BE5077C9-A92C-4370-82CC-6F253496C1FD}" destId="{70A7EF01-ADFA-41F6-8FBB-77D2C875062C}" srcOrd="2" destOrd="0" presId="urn:microsoft.com/office/officeart/2008/layout/HalfCircleOrganizationChart"/>
    <dgm:cxn modelId="{2FE2BF9E-6086-45AB-B00F-55F884DB4C73}" type="presParOf" srcId="{BE5077C9-A92C-4370-82CC-6F253496C1FD}" destId="{B7CE9DCD-19FA-43D8-8140-5D25E78B73BB}" srcOrd="3" destOrd="0" presId="urn:microsoft.com/office/officeart/2008/layout/HalfCircleOrganizationChart"/>
    <dgm:cxn modelId="{8C2C74D6-C4FF-4B30-B90A-8DD5E2CCE752}" type="presParOf" srcId="{3F4AEFF8-5C00-4E68-9031-15C4A3F7B657}" destId="{415BFD89-53E3-42AA-95B1-CC1FC9A36D0F}" srcOrd="1" destOrd="0" presId="urn:microsoft.com/office/officeart/2008/layout/HalfCircleOrganizationChart"/>
    <dgm:cxn modelId="{BF739C9E-105B-44EE-87CE-5A93ECB5C8BB}" type="presParOf" srcId="{3F4AEFF8-5C00-4E68-9031-15C4A3F7B657}" destId="{4D9D239F-F960-4206-89E2-FF56BB9F5270}" srcOrd="2" destOrd="0" presId="urn:microsoft.com/office/officeart/2008/layout/HalfCircleOrganizationChart"/>
    <dgm:cxn modelId="{51EFEC28-A55D-440D-95CE-482B2C59530B}" type="presParOf" srcId="{73D942FA-0D92-4D52-89AF-76731D3BF9A6}" destId="{3F06E311-F18C-4F2F-B42D-517A0CD67D22}" srcOrd="6" destOrd="0" presId="urn:microsoft.com/office/officeart/2008/layout/HalfCircleOrganizationChart"/>
    <dgm:cxn modelId="{F8759D20-0AD7-4DD4-8808-0AE665C291DD}" type="presParOf" srcId="{73D942FA-0D92-4D52-89AF-76731D3BF9A6}" destId="{BB5BF4C5-1FA2-4FD3-9663-502D0E87F398}" srcOrd="7" destOrd="0" presId="urn:microsoft.com/office/officeart/2008/layout/HalfCircleOrganizationChart"/>
    <dgm:cxn modelId="{F6316E26-8BF7-463A-A2B3-B2D44F5A2531}" type="presParOf" srcId="{BB5BF4C5-1FA2-4FD3-9663-502D0E87F398}" destId="{726C07CF-4ACA-4374-A4ED-16B122D24DFE}" srcOrd="0" destOrd="0" presId="urn:microsoft.com/office/officeart/2008/layout/HalfCircleOrganizationChart"/>
    <dgm:cxn modelId="{0495C0D2-8A71-4F4D-9563-329E5DA20A91}" type="presParOf" srcId="{726C07CF-4ACA-4374-A4ED-16B122D24DFE}" destId="{A3AAB462-2FD5-4F94-A0C3-B368C8DC58E8}" srcOrd="0" destOrd="0" presId="urn:microsoft.com/office/officeart/2008/layout/HalfCircleOrganizationChart"/>
    <dgm:cxn modelId="{9FD5EA59-12C8-47A6-AA34-44C5060E8D3F}" type="presParOf" srcId="{726C07CF-4ACA-4374-A4ED-16B122D24DFE}" destId="{D2F6A89E-4D87-4275-9D89-32BC36715758}" srcOrd="1" destOrd="0" presId="urn:microsoft.com/office/officeart/2008/layout/HalfCircleOrganizationChart"/>
    <dgm:cxn modelId="{89DE9912-2458-408A-9A4E-D461D0FD0928}" type="presParOf" srcId="{726C07CF-4ACA-4374-A4ED-16B122D24DFE}" destId="{DC6A4F47-41AD-4DCC-AAFC-516A2202BB71}" srcOrd="2" destOrd="0" presId="urn:microsoft.com/office/officeart/2008/layout/HalfCircleOrganizationChart"/>
    <dgm:cxn modelId="{0C14F2D1-0ACE-49B2-AE54-A1531D1DD1E1}" type="presParOf" srcId="{726C07CF-4ACA-4374-A4ED-16B122D24DFE}" destId="{FAE6D6D8-C548-4A7A-8B4C-BB844A1DAED7}" srcOrd="3" destOrd="0" presId="urn:microsoft.com/office/officeart/2008/layout/HalfCircleOrganizationChart"/>
    <dgm:cxn modelId="{F13DCCFB-3369-486F-864C-BCFBC2E35667}" type="presParOf" srcId="{BB5BF4C5-1FA2-4FD3-9663-502D0E87F398}" destId="{EFE3FF3E-531E-4BFC-8FB1-E6066D80F23E}" srcOrd="1" destOrd="0" presId="urn:microsoft.com/office/officeart/2008/layout/HalfCircleOrganizationChart"/>
    <dgm:cxn modelId="{E49A5778-D1FE-4D24-B2AD-7C10F0CEE2A2}" type="presParOf" srcId="{BB5BF4C5-1FA2-4FD3-9663-502D0E87F398}" destId="{AFAA99EB-21BA-46F7-9679-696E4E84E78B}" srcOrd="2" destOrd="0" presId="urn:microsoft.com/office/officeart/2008/layout/HalfCircleOrganizationChart"/>
    <dgm:cxn modelId="{495DEEF0-1129-477A-85AE-BB363DBF8C9F}" type="presParOf" srcId="{CAB5E45B-97BD-4BFA-9164-F0054CB85B11}" destId="{1C95DE00-82C2-47C6-A7D8-06B41AA977A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981E17D-69DB-4A4C-B9BF-CB4394426E7E}" type="doc">
      <dgm:prSet loTypeId="urn:microsoft.com/office/officeart/2005/8/layout/hierarchy2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E05C769-E042-4CF0-A431-D13021414D2B}">
      <dgm:prSet phldrT="[Text]" custT="1"/>
      <dgm:spPr/>
      <dgm:t>
        <a:bodyPr/>
        <a:lstStyle/>
        <a:p>
          <a:pPr rtl="0"/>
          <a:r>
            <a:rPr lang="fa-IR" sz="1600" dirty="0">
              <a:cs typeface="B Homa" pitchFamily="2" charset="-78"/>
            </a:rPr>
            <a:t>بهای تمام شده</a:t>
          </a:r>
          <a:endParaRPr lang="en-US" sz="1600" dirty="0">
            <a:cs typeface="B Homa" pitchFamily="2" charset="-78"/>
          </a:endParaRPr>
        </a:p>
      </dgm:t>
    </dgm:pt>
    <dgm:pt modelId="{B10E06D1-A7F4-4FBE-945B-445E01AED874}" type="parTrans" cxnId="{8672CDB7-F8C9-4DBB-8FB1-846D70A461DD}">
      <dgm:prSet/>
      <dgm:spPr/>
      <dgm:t>
        <a:bodyPr/>
        <a:lstStyle/>
        <a:p>
          <a:endParaRPr lang="en-US"/>
        </a:p>
      </dgm:t>
    </dgm:pt>
    <dgm:pt modelId="{20BD488C-4BDE-4D4E-B90A-F2F5A9B51848}" type="sibTrans" cxnId="{8672CDB7-F8C9-4DBB-8FB1-846D70A461DD}">
      <dgm:prSet/>
      <dgm:spPr/>
      <dgm:t>
        <a:bodyPr/>
        <a:lstStyle/>
        <a:p>
          <a:endParaRPr lang="en-US"/>
        </a:p>
      </dgm:t>
    </dgm:pt>
    <dgm:pt modelId="{A02E4158-0E8E-4152-B25E-A51F917D793B}">
      <dgm:prSet phldrT="[Text]" custT="1"/>
      <dgm:spPr/>
      <dgm:t>
        <a:bodyPr/>
        <a:lstStyle/>
        <a:p>
          <a:pPr rtl="0"/>
          <a:r>
            <a:rPr lang="fa-IR" sz="1600" dirty="0">
              <a:cs typeface="B Homa" pitchFamily="2" charset="-78"/>
            </a:rPr>
            <a:t>عمر مفید</a:t>
          </a:r>
          <a:endParaRPr lang="en-US" sz="1600" dirty="0">
            <a:cs typeface="B Homa" pitchFamily="2" charset="-78"/>
          </a:endParaRPr>
        </a:p>
      </dgm:t>
    </dgm:pt>
    <dgm:pt modelId="{C6D9807D-0BBE-4497-9338-30EBEDEA0C33}" type="parTrans" cxnId="{077C260D-A982-44B3-93C7-7F1F0749EF81}">
      <dgm:prSet/>
      <dgm:spPr/>
      <dgm:t>
        <a:bodyPr/>
        <a:lstStyle/>
        <a:p>
          <a:endParaRPr lang="en-US"/>
        </a:p>
      </dgm:t>
    </dgm:pt>
    <dgm:pt modelId="{AEF7732E-49DA-424F-A5DF-E8D73E8E0D32}" type="sibTrans" cxnId="{077C260D-A982-44B3-93C7-7F1F0749EF81}">
      <dgm:prSet/>
      <dgm:spPr/>
      <dgm:t>
        <a:bodyPr/>
        <a:lstStyle/>
        <a:p>
          <a:endParaRPr lang="en-US"/>
        </a:p>
      </dgm:t>
    </dgm:pt>
    <dgm:pt modelId="{4BF9942D-EC17-4E62-93F1-CDD151CC883C}">
      <dgm:prSet phldrT="[Text]" custT="1"/>
      <dgm:spPr/>
      <dgm:t>
        <a:bodyPr/>
        <a:lstStyle/>
        <a:p>
          <a:pPr rtl="0"/>
          <a:r>
            <a:rPr lang="fa-IR" sz="1600" dirty="0">
              <a:cs typeface="B Homa" pitchFamily="2" charset="-78"/>
            </a:rPr>
            <a:t>ارزش اسقاط</a:t>
          </a:r>
          <a:endParaRPr lang="en-US" sz="1600" dirty="0">
            <a:cs typeface="B Homa" pitchFamily="2" charset="-78"/>
          </a:endParaRPr>
        </a:p>
      </dgm:t>
    </dgm:pt>
    <dgm:pt modelId="{44E734FF-03B7-405E-9B13-446262FA0AE9}" type="parTrans" cxnId="{9B0DF25B-2D46-4B90-9DFA-5672B7D3025A}">
      <dgm:prSet/>
      <dgm:spPr/>
      <dgm:t>
        <a:bodyPr/>
        <a:lstStyle/>
        <a:p>
          <a:endParaRPr lang="en-US"/>
        </a:p>
      </dgm:t>
    </dgm:pt>
    <dgm:pt modelId="{EEAE9528-8C1A-4CA9-A404-566857C1EA45}" type="sibTrans" cxnId="{9B0DF25B-2D46-4B90-9DFA-5672B7D3025A}">
      <dgm:prSet/>
      <dgm:spPr/>
      <dgm:t>
        <a:bodyPr/>
        <a:lstStyle/>
        <a:p>
          <a:endParaRPr lang="en-US"/>
        </a:p>
      </dgm:t>
    </dgm:pt>
    <dgm:pt modelId="{AC5F506C-F93A-45D1-938F-79AE53365034}">
      <dgm:prSet phldrT="[Text]" custT="1"/>
      <dgm:spPr/>
      <dgm:t>
        <a:bodyPr/>
        <a:lstStyle/>
        <a:p>
          <a:r>
            <a:rPr lang="fa-IR" sz="1800" dirty="0">
              <a:cs typeface="B Homa" pitchFamily="2" charset="-78"/>
            </a:rPr>
            <a:t>عوامل تعیین استهلاک</a:t>
          </a:r>
          <a:endParaRPr lang="en-US" sz="1800" dirty="0">
            <a:cs typeface="B Homa" pitchFamily="2" charset="-78"/>
          </a:endParaRPr>
        </a:p>
      </dgm:t>
    </dgm:pt>
    <dgm:pt modelId="{2A038657-71C9-4FE0-9B75-C5AB8A8B8490}" type="sibTrans" cxnId="{92FEFBBF-C00D-4E26-88C4-0BEA19210CBA}">
      <dgm:prSet/>
      <dgm:spPr/>
      <dgm:t>
        <a:bodyPr/>
        <a:lstStyle/>
        <a:p>
          <a:endParaRPr lang="en-US"/>
        </a:p>
      </dgm:t>
    </dgm:pt>
    <dgm:pt modelId="{2658110A-A324-469F-AD41-31C8784DCB59}" type="parTrans" cxnId="{92FEFBBF-C00D-4E26-88C4-0BEA19210CBA}">
      <dgm:prSet/>
      <dgm:spPr/>
      <dgm:t>
        <a:bodyPr/>
        <a:lstStyle/>
        <a:p>
          <a:endParaRPr lang="en-US"/>
        </a:p>
      </dgm:t>
    </dgm:pt>
    <dgm:pt modelId="{0D9EE60A-AC8A-402A-A98B-753979B1831E}" type="pres">
      <dgm:prSet presAssocID="{F981E17D-69DB-4A4C-B9BF-CB4394426E7E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92739-0A08-45B5-90A6-7F37306397D0}" type="pres">
      <dgm:prSet presAssocID="{AC5F506C-F93A-45D1-938F-79AE53365034}" presName="root1" presStyleCnt="0"/>
      <dgm:spPr/>
    </dgm:pt>
    <dgm:pt modelId="{8A62007C-CAEA-48B8-8E59-6B39F49CDCE3}" type="pres">
      <dgm:prSet presAssocID="{AC5F506C-F93A-45D1-938F-79AE53365034}" presName="LevelOneTextNode" presStyleLbl="node0" presStyleIdx="0" presStyleCnt="1" custScaleX="120213" custScaleY="471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CA4FDD-612C-41F8-A515-ECA282FA91D5}" type="pres">
      <dgm:prSet presAssocID="{AC5F506C-F93A-45D1-938F-79AE53365034}" presName="level2hierChild" presStyleCnt="0"/>
      <dgm:spPr/>
    </dgm:pt>
    <dgm:pt modelId="{2613A04F-FEFA-48E7-A297-B3C889D0CBC1}" type="pres">
      <dgm:prSet presAssocID="{B10E06D1-A7F4-4FBE-945B-445E01AED874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93D599C-D6EF-42A9-AF89-28FA8C369EF1}" type="pres">
      <dgm:prSet presAssocID="{B10E06D1-A7F4-4FBE-945B-445E01AED87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B944088-28B6-4EEE-BD2B-6269D047950B}" type="pres">
      <dgm:prSet presAssocID="{DE05C769-E042-4CF0-A431-D13021414D2B}" presName="root2" presStyleCnt="0"/>
      <dgm:spPr/>
    </dgm:pt>
    <dgm:pt modelId="{B28AA50D-5BF7-4C34-A793-313CC114417C}" type="pres">
      <dgm:prSet presAssocID="{DE05C769-E042-4CF0-A431-D13021414D2B}" presName="LevelTwoTextNode" presStyleLbl="node2" presStyleIdx="0" presStyleCnt="3" custScaleX="84137" custScaleY="30141" custLinFactNeighborX="-12861" custLinFactNeighborY="-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58CDC6-0FF6-452F-80B4-0DC4903D1DDD}" type="pres">
      <dgm:prSet presAssocID="{DE05C769-E042-4CF0-A431-D13021414D2B}" presName="level3hierChild" presStyleCnt="0"/>
      <dgm:spPr/>
    </dgm:pt>
    <dgm:pt modelId="{928F3F34-DEE7-4B68-97CC-C0301BE44F05}" type="pres">
      <dgm:prSet presAssocID="{C6D9807D-0BBE-4497-9338-30EBEDEA0C3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CC3C81B-0978-4A5F-A713-AF304CAE2058}" type="pres">
      <dgm:prSet presAssocID="{C6D9807D-0BBE-4497-9338-30EBEDEA0C3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65D44D1-E9CB-4970-A520-3D6F737775F3}" type="pres">
      <dgm:prSet presAssocID="{A02E4158-0E8E-4152-B25E-A51F917D793B}" presName="root2" presStyleCnt="0"/>
      <dgm:spPr/>
    </dgm:pt>
    <dgm:pt modelId="{047FD32B-C394-474F-A95B-08BF44E6C680}" type="pres">
      <dgm:prSet presAssocID="{A02E4158-0E8E-4152-B25E-A51F917D793B}" presName="LevelTwoTextNode" presStyleLbl="node2" presStyleIdx="1" presStyleCnt="3" custScaleX="84137" custScaleY="30141" custLinFactNeighborX="-12861" custLinFactNeighborY="-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D62A6-E474-404C-B238-A8BD7890616A}" type="pres">
      <dgm:prSet presAssocID="{A02E4158-0E8E-4152-B25E-A51F917D793B}" presName="level3hierChild" presStyleCnt="0"/>
      <dgm:spPr/>
    </dgm:pt>
    <dgm:pt modelId="{0BE6C421-E22C-4633-AFFE-FC6A7A00066D}" type="pres">
      <dgm:prSet presAssocID="{44E734FF-03B7-405E-9B13-446262FA0AE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9261C9E-0397-407B-B7FC-9B7D3EBB9AE9}" type="pres">
      <dgm:prSet presAssocID="{44E734FF-03B7-405E-9B13-446262FA0AE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521BED7-8E62-4A54-BB1C-9683A0729A2C}" type="pres">
      <dgm:prSet presAssocID="{4BF9942D-EC17-4E62-93F1-CDD151CC883C}" presName="root2" presStyleCnt="0"/>
      <dgm:spPr/>
    </dgm:pt>
    <dgm:pt modelId="{DA1133E9-322E-4132-B560-A73A9E214222}" type="pres">
      <dgm:prSet presAssocID="{4BF9942D-EC17-4E62-93F1-CDD151CC883C}" presName="LevelTwoTextNode" presStyleLbl="node2" presStyleIdx="2" presStyleCnt="3" custScaleX="84137" custScaleY="30141" custLinFactNeighborX="-12861" custLinFactNeighborY="-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DEDF73-91E2-4F17-A53C-2895A2A91110}" type="pres">
      <dgm:prSet presAssocID="{4BF9942D-EC17-4E62-93F1-CDD151CC883C}" presName="level3hierChild" presStyleCnt="0"/>
      <dgm:spPr/>
    </dgm:pt>
  </dgm:ptLst>
  <dgm:cxnLst>
    <dgm:cxn modelId="{966084DD-4F8A-4CD9-B53E-C70FF7D128D0}" type="presOf" srcId="{B10E06D1-A7F4-4FBE-945B-445E01AED874}" destId="{2613A04F-FEFA-48E7-A297-B3C889D0CBC1}" srcOrd="0" destOrd="0" presId="urn:microsoft.com/office/officeart/2005/8/layout/hierarchy2"/>
    <dgm:cxn modelId="{88F7B0F3-BC15-431B-ACE8-EC39103732BF}" type="presOf" srcId="{A02E4158-0E8E-4152-B25E-A51F917D793B}" destId="{047FD32B-C394-474F-A95B-08BF44E6C680}" srcOrd="0" destOrd="0" presId="urn:microsoft.com/office/officeart/2005/8/layout/hierarchy2"/>
    <dgm:cxn modelId="{9B0DF25B-2D46-4B90-9DFA-5672B7D3025A}" srcId="{AC5F506C-F93A-45D1-938F-79AE53365034}" destId="{4BF9942D-EC17-4E62-93F1-CDD151CC883C}" srcOrd="2" destOrd="0" parTransId="{44E734FF-03B7-405E-9B13-446262FA0AE9}" sibTransId="{EEAE9528-8C1A-4CA9-A404-566857C1EA45}"/>
    <dgm:cxn modelId="{92FEFBBF-C00D-4E26-88C4-0BEA19210CBA}" srcId="{F981E17D-69DB-4A4C-B9BF-CB4394426E7E}" destId="{AC5F506C-F93A-45D1-938F-79AE53365034}" srcOrd="0" destOrd="0" parTransId="{2658110A-A324-469F-AD41-31C8784DCB59}" sibTransId="{2A038657-71C9-4FE0-9B75-C5AB8A8B8490}"/>
    <dgm:cxn modelId="{8672CDB7-F8C9-4DBB-8FB1-846D70A461DD}" srcId="{AC5F506C-F93A-45D1-938F-79AE53365034}" destId="{DE05C769-E042-4CF0-A431-D13021414D2B}" srcOrd="0" destOrd="0" parTransId="{B10E06D1-A7F4-4FBE-945B-445E01AED874}" sibTransId="{20BD488C-4BDE-4D4E-B90A-F2F5A9B51848}"/>
    <dgm:cxn modelId="{8EABAE82-820D-4881-AEE0-91215468D59C}" type="presOf" srcId="{C6D9807D-0BBE-4497-9338-30EBEDEA0C33}" destId="{928F3F34-DEE7-4B68-97CC-C0301BE44F05}" srcOrd="0" destOrd="0" presId="urn:microsoft.com/office/officeart/2005/8/layout/hierarchy2"/>
    <dgm:cxn modelId="{6BD39A54-EE93-40E0-A0B9-6537F5B7D5E4}" type="presOf" srcId="{C6D9807D-0BBE-4497-9338-30EBEDEA0C33}" destId="{ACC3C81B-0978-4A5F-A713-AF304CAE2058}" srcOrd="1" destOrd="0" presId="urn:microsoft.com/office/officeart/2005/8/layout/hierarchy2"/>
    <dgm:cxn modelId="{EDC73473-57B3-4E33-8F43-95EB69D85720}" type="presOf" srcId="{B10E06D1-A7F4-4FBE-945B-445E01AED874}" destId="{393D599C-D6EF-42A9-AF89-28FA8C369EF1}" srcOrd="1" destOrd="0" presId="urn:microsoft.com/office/officeart/2005/8/layout/hierarchy2"/>
    <dgm:cxn modelId="{077C260D-A982-44B3-93C7-7F1F0749EF81}" srcId="{AC5F506C-F93A-45D1-938F-79AE53365034}" destId="{A02E4158-0E8E-4152-B25E-A51F917D793B}" srcOrd="1" destOrd="0" parTransId="{C6D9807D-0BBE-4497-9338-30EBEDEA0C33}" sibTransId="{AEF7732E-49DA-424F-A5DF-E8D73E8E0D32}"/>
    <dgm:cxn modelId="{4FB3E0E1-F6BA-4F18-ACFD-17E30AE3C555}" type="presOf" srcId="{44E734FF-03B7-405E-9B13-446262FA0AE9}" destId="{0BE6C421-E22C-4633-AFFE-FC6A7A00066D}" srcOrd="0" destOrd="0" presId="urn:microsoft.com/office/officeart/2005/8/layout/hierarchy2"/>
    <dgm:cxn modelId="{57063F0E-2878-4F09-A003-BCCC58F0A491}" type="presOf" srcId="{AC5F506C-F93A-45D1-938F-79AE53365034}" destId="{8A62007C-CAEA-48B8-8E59-6B39F49CDCE3}" srcOrd="0" destOrd="0" presId="urn:microsoft.com/office/officeart/2005/8/layout/hierarchy2"/>
    <dgm:cxn modelId="{62638F96-D0D9-4723-891F-C3ED018ADE60}" type="presOf" srcId="{4BF9942D-EC17-4E62-93F1-CDD151CC883C}" destId="{DA1133E9-322E-4132-B560-A73A9E214222}" srcOrd="0" destOrd="0" presId="urn:microsoft.com/office/officeart/2005/8/layout/hierarchy2"/>
    <dgm:cxn modelId="{4961894B-04FD-4E97-9542-C7DBD626DCEF}" type="presOf" srcId="{44E734FF-03B7-405E-9B13-446262FA0AE9}" destId="{69261C9E-0397-407B-B7FC-9B7D3EBB9AE9}" srcOrd="1" destOrd="0" presId="urn:microsoft.com/office/officeart/2005/8/layout/hierarchy2"/>
    <dgm:cxn modelId="{0C870474-0BFF-4ADC-91FE-4F6F05E8F205}" type="presOf" srcId="{DE05C769-E042-4CF0-A431-D13021414D2B}" destId="{B28AA50D-5BF7-4C34-A793-313CC114417C}" srcOrd="0" destOrd="0" presId="urn:microsoft.com/office/officeart/2005/8/layout/hierarchy2"/>
    <dgm:cxn modelId="{71A709D2-A895-4FBF-A1EB-F037BBE8881D}" type="presOf" srcId="{F981E17D-69DB-4A4C-B9BF-CB4394426E7E}" destId="{0D9EE60A-AC8A-402A-A98B-753979B1831E}" srcOrd="0" destOrd="0" presId="urn:microsoft.com/office/officeart/2005/8/layout/hierarchy2"/>
    <dgm:cxn modelId="{57C797DE-D128-4FBC-AC12-78387889CB46}" type="presParOf" srcId="{0D9EE60A-AC8A-402A-A98B-753979B1831E}" destId="{58392739-0A08-45B5-90A6-7F37306397D0}" srcOrd="0" destOrd="0" presId="urn:microsoft.com/office/officeart/2005/8/layout/hierarchy2"/>
    <dgm:cxn modelId="{C32C8039-CBCE-4177-9D06-47623908474D}" type="presParOf" srcId="{58392739-0A08-45B5-90A6-7F37306397D0}" destId="{8A62007C-CAEA-48B8-8E59-6B39F49CDCE3}" srcOrd="0" destOrd="0" presId="urn:microsoft.com/office/officeart/2005/8/layout/hierarchy2"/>
    <dgm:cxn modelId="{28030653-6BB6-44B6-9385-5713B598754E}" type="presParOf" srcId="{58392739-0A08-45B5-90A6-7F37306397D0}" destId="{B3CA4FDD-612C-41F8-A515-ECA282FA91D5}" srcOrd="1" destOrd="0" presId="urn:microsoft.com/office/officeart/2005/8/layout/hierarchy2"/>
    <dgm:cxn modelId="{CD48B6A2-C6C4-4919-9213-4D5352F539B2}" type="presParOf" srcId="{B3CA4FDD-612C-41F8-A515-ECA282FA91D5}" destId="{2613A04F-FEFA-48E7-A297-B3C889D0CBC1}" srcOrd="0" destOrd="0" presId="urn:microsoft.com/office/officeart/2005/8/layout/hierarchy2"/>
    <dgm:cxn modelId="{F98F4C6E-2F46-4C8F-A20B-473627043978}" type="presParOf" srcId="{2613A04F-FEFA-48E7-A297-B3C889D0CBC1}" destId="{393D599C-D6EF-42A9-AF89-28FA8C369EF1}" srcOrd="0" destOrd="0" presId="urn:microsoft.com/office/officeart/2005/8/layout/hierarchy2"/>
    <dgm:cxn modelId="{227C679E-090D-4FBF-ABB6-D6D41AB4A8F4}" type="presParOf" srcId="{B3CA4FDD-612C-41F8-A515-ECA282FA91D5}" destId="{2B944088-28B6-4EEE-BD2B-6269D047950B}" srcOrd="1" destOrd="0" presId="urn:microsoft.com/office/officeart/2005/8/layout/hierarchy2"/>
    <dgm:cxn modelId="{AEC4A1EA-A1B7-44A1-AEC9-77A4B72579D8}" type="presParOf" srcId="{2B944088-28B6-4EEE-BD2B-6269D047950B}" destId="{B28AA50D-5BF7-4C34-A793-313CC114417C}" srcOrd="0" destOrd="0" presId="urn:microsoft.com/office/officeart/2005/8/layout/hierarchy2"/>
    <dgm:cxn modelId="{551E7EFA-21F3-4E46-9C94-CEF205133BCB}" type="presParOf" srcId="{2B944088-28B6-4EEE-BD2B-6269D047950B}" destId="{6858CDC6-0FF6-452F-80B4-0DC4903D1DDD}" srcOrd="1" destOrd="0" presId="urn:microsoft.com/office/officeart/2005/8/layout/hierarchy2"/>
    <dgm:cxn modelId="{75F367A5-2A1D-4BDF-829F-DAC3D0D24BA9}" type="presParOf" srcId="{B3CA4FDD-612C-41F8-A515-ECA282FA91D5}" destId="{928F3F34-DEE7-4B68-97CC-C0301BE44F05}" srcOrd="2" destOrd="0" presId="urn:microsoft.com/office/officeart/2005/8/layout/hierarchy2"/>
    <dgm:cxn modelId="{E0EC2754-BAC9-47DE-A513-663AC95CCB72}" type="presParOf" srcId="{928F3F34-DEE7-4B68-97CC-C0301BE44F05}" destId="{ACC3C81B-0978-4A5F-A713-AF304CAE2058}" srcOrd="0" destOrd="0" presId="urn:microsoft.com/office/officeart/2005/8/layout/hierarchy2"/>
    <dgm:cxn modelId="{E1E0718F-7815-4635-93F3-0E8899C9A0B5}" type="presParOf" srcId="{B3CA4FDD-612C-41F8-A515-ECA282FA91D5}" destId="{F65D44D1-E9CB-4970-A520-3D6F737775F3}" srcOrd="3" destOrd="0" presId="urn:microsoft.com/office/officeart/2005/8/layout/hierarchy2"/>
    <dgm:cxn modelId="{0CE2D5C8-974D-4900-BF2F-E54730B06B4F}" type="presParOf" srcId="{F65D44D1-E9CB-4970-A520-3D6F737775F3}" destId="{047FD32B-C394-474F-A95B-08BF44E6C680}" srcOrd="0" destOrd="0" presId="urn:microsoft.com/office/officeart/2005/8/layout/hierarchy2"/>
    <dgm:cxn modelId="{9AD7A1B1-A5E1-41BA-8C04-E6EDDAB6F39D}" type="presParOf" srcId="{F65D44D1-E9CB-4970-A520-3D6F737775F3}" destId="{342D62A6-E474-404C-B238-A8BD7890616A}" srcOrd="1" destOrd="0" presId="urn:microsoft.com/office/officeart/2005/8/layout/hierarchy2"/>
    <dgm:cxn modelId="{50FB94E0-ADD7-4CC8-BBF2-DE516AF74A4F}" type="presParOf" srcId="{B3CA4FDD-612C-41F8-A515-ECA282FA91D5}" destId="{0BE6C421-E22C-4633-AFFE-FC6A7A00066D}" srcOrd="4" destOrd="0" presId="urn:microsoft.com/office/officeart/2005/8/layout/hierarchy2"/>
    <dgm:cxn modelId="{88A01D7B-AA83-4D8A-A12E-31172BACD9D7}" type="presParOf" srcId="{0BE6C421-E22C-4633-AFFE-FC6A7A00066D}" destId="{69261C9E-0397-407B-B7FC-9B7D3EBB9AE9}" srcOrd="0" destOrd="0" presId="urn:microsoft.com/office/officeart/2005/8/layout/hierarchy2"/>
    <dgm:cxn modelId="{9C7B55A7-67EF-4E70-BD21-0A1CEBC3E52D}" type="presParOf" srcId="{B3CA4FDD-612C-41F8-A515-ECA282FA91D5}" destId="{E521BED7-8E62-4A54-BB1C-9683A0729A2C}" srcOrd="5" destOrd="0" presId="urn:microsoft.com/office/officeart/2005/8/layout/hierarchy2"/>
    <dgm:cxn modelId="{3E1F48A1-398D-4E90-837E-51DCBEA1C2A1}" type="presParOf" srcId="{E521BED7-8E62-4A54-BB1C-9683A0729A2C}" destId="{DA1133E9-322E-4132-B560-A73A9E214222}" srcOrd="0" destOrd="0" presId="urn:microsoft.com/office/officeart/2005/8/layout/hierarchy2"/>
    <dgm:cxn modelId="{09D61EC2-47F7-489A-B0EB-6086B77A49E4}" type="presParOf" srcId="{E521BED7-8E62-4A54-BB1C-9683A0729A2C}" destId="{C7DEDF73-91E2-4F17-A53C-2895A2A9111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95F346-557D-423D-930B-BBD8FD15AD04}" type="doc">
      <dgm:prSet loTypeId="urn:microsoft.com/office/officeart/2005/8/layout/orgChart1" loCatId="hierarchy" qsTypeId="urn:microsoft.com/office/officeart/2005/8/quickstyle/3d7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C8B724D-1A01-420B-91FB-8DD5E16E74C3}">
      <dgm:prSet phldrT="[Text]" custT="1"/>
      <dgm:spPr/>
      <dgm:t>
        <a:bodyPr/>
        <a:lstStyle/>
        <a:p>
          <a:pPr rtl="1"/>
          <a:r>
            <a:rPr lang="fa-IR" sz="1800" dirty="0">
              <a:cs typeface="B Homa" pitchFamily="2" charset="-78"/>
            </a:rPr>
            <a:t>طبقه بندی مؤسسات انتفاعی از لحاظ فعالیت:</a:t>
          </a:r>
          <a:endParaRPr lang="en-US" sz="1800" dirty="0">
            <a:cs typeface="B Homa" pitchFamily="2" charset="-78"/>
          </a:endParaRPr>
        </a:p>
      </dgm:t>
    </dgm:pt>
    <dgm:pt modelId="{2EAB9B3B-85D6-41C3-BAD2-6AF1858EA52C}" type="parTrans" cxnId="{E854309A-558B-41C0-A3CE-845B64B9AF24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A95DD843-1522-4F1E-BBD1-D98BD7397394}" type="sibTrans" cxnId="{E854309A-558B-41C0-A3CE-845B64B9AF24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73A63934-0C60-44F6-B6C4-602B9CE457C2}">
      <dgm:prSet phldrT="[Text]" custT="1"/>
      <dgm:spPr/>
      <dgm:t>
        <a:bodyPr/>
        <a:lstStyle/>
        <a:p>
          <a:r>
            <a:rPr lang="fa-IR" sz="3200" dirty="0">
              <a:cs typeface="B Homa" pitchFamily="2" charset="-78"/>
            </a:rPr>
            <a:t>تولیدی</a:t>
          </a:r>
          <a:endParaRPr lang="en-US" sz="3200" dirty="0">
            <a:cs typeface="B Homa" pitchFamily="2" charset="-78"/>
          </a:endParaRPr>
        </a:p>
      </dgm:t>
    </dgm:pt>
    <dgm:pt modelId="{7E631196-2E2A-49B1-B96D-AA90BA9A5AD6}" type="parTrans" cxnId="{D539F946-C93D-4FC4-A30A-71E4D9EE6EE8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270FB573-9230-4A97-8395-FCBC7EB96146}" type="sibTrans" cxnId="{D539F946-C93D-4FC4-A30A-71E4D9EE6EE8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C97F594C-1B4E-424A-8037-2FA9AD48DDA4}">
      <dgm:prSet phldrT="[Text]" custT="1"/>
      <dgm:spPr/>
      <dgm:t>
        <a:bodyPr/>
        <a:lstStyle/>
        <a:p>
          <a:r>
            <a:rPr lang="fa-IR" sz="3200" dirty="0">
              <a:cs typeface="B Homa" pitchFamily="2" charset="-78"/>
            </a:rPr>
            <a:t>بازرگانی</a:t>
          </a:r>
          <a:endParaRPr lang="en-US" sz="3200" dirty="0">
            <a:cs typeface="B Homa" pitchFamily="2" charset="-78"/>
          </a:endParaRPr>
        </a:p>
      </dgm:t>
    </dgm:pt>
    <dgm:pt modelId="{E9D4E51F-5C43-432E-84F3-9DA6CB4025B3}" type="parTrans" cxnId="{57D3F78D-E0E9-424C-B471-00508D31A9C1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EDF3F495-2FEF-46AF-915C-7441B3FDC97C}" type="sibTrans" cxnId="{57D3F78D-E0E9-424C-B471-00508D31A9C1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911B90A2-D745-466C-A50F-984CEEB6887E}">
      <dgm:prSet phldrT="[Text]" custT="1"/>
      <dgm:spPr/>
      <dgm:t>
        <a:bodyPr/>
        <a:lstStyle/>
        <a:p>
          <a:r>
            <a:rPr lang="fa-IR" sz="3200" dirty="0">
              <a:cs typeface="B Homa" pitchFamily="2" charset="-78"/>
            </a:rPr>
            <a:t>خدماتی</a:t>
          </a:r>
          <a:endParaRPr lang="en-US" sz="3200" dirty="0">
            <a:cs typeface="B Homa" pitchFamily="2" charset="-78"/>
          </a:endParaRPr>
        </a:p>
      </dgm:t>
    </dgm:pt>
    <dgm:pt modelId="{62747333-2C14-4D14-A234-2CBC2F9FEE50}" type="parTrans" cxnId="{FDB9ECFB-1C65-4813-9FBE-9C375210E845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E58F311E-C5DE-422A-9F46-7DC2C9DF823B}" type="sibTrans" cxnId="{FDB9ECFB-1C65-4813-9FBE-9C375210E845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05BCF843-CF39-49AD-B5F1-FE781FCF93A9}" type="pres">
      <dgm:prSet presAssocID="{1995F346-557D-423D-930B-BBD8FD15AD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F867E8-E17F-402B-A7C7-58FD69263D3D}" type="pres">
      <dgm:prSet presAssocID="{6C8B724D-1A01-420B-91FB-8DD5E16E74C3}" presName="hierRoot1" presStyleCnt="0">
        <dgm:presLayoutVars>
          <dgm:hierBranch val="init"/>
        </dgm:presLayoutVars>
      </dgm:prSet>
      <dgm:spPr/>
    </dgm:pt>
    <dgm:pt modelId="{EA195D5E-6851-480C-90DB-60F19E7D3C9F}" type="pres">
      <dgm:prSet presAssocID="{6C8B724D-1A01-420B-91FB-8DD5E16E74C3}" presName="rootComposite1" presStyleCnt="0"/>
      <dgm:spPr/>
    </dgm:pt>
    <dgm:pt modelId="{0BE8C3CC-70A9-4EF6-BE4F-342A3AA6A08C}" type="pres">
      <dgm:prSet presAssocID="{6C8B724D-1A01-420B-91FB-8DD5E16E74C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F13702-1D7B-4B8B-B57E-9BD02E3A2C6F}" type="pres">
      <dgm:prSet presAssocID="{6C8B724D-1A01-420B-91FB-8DD5E16E74C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4A8AE8B-FC78-458F-8398-94E387CDC5DF}" type="pres">
      <dgm:prSet presAssocID="{6C8B724D-1A01-420B-91FB-8DD5E16E74C3}" presName="hierChild2" presStyleCnt="0"/>
      <dgm:spPr/>
    </dgm:pt>
    <dgm:pt modelId="{9E567561-0DFB-4309-86F2-D202AC93C54D}" type="pres">
      <dgm:prSet presAssocID="{7E631196-2E2A-49B1-B96D-AA90BA9A5AD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E308FED-94D6-42F1-A937-649BFCBB2969}" type="pres">
      <dgm:prSet presAssocID="{73A63934-0C60-44F6-B6C4-602B9CE457C2}" presName="hierRoot2" presStyleCnt="0">
        <dgm:presLayoutVars>
          <dgm:hierBranch val="init"/>
        </dgm:presLayoutVars>
      </dgm:prSet>
      <dgm:spPr/>
    </dgm:pt>
    <dgm:pt modelId="{45CEB012-FE95-4834-B67F-3BB98F311F6E}" type="pres">
      <dgm:prSet presAssocID="{73A63934-0C60-44F6-B6C4-602B9CE457C2}" presName="rootComposite" presStyleCnt="0"/>
      <dgm:spPr/>
    </dgm:pt>
    <dgm:pt modelId="{A9B2B765-209B-4D33-8CC9-33334C856439}" type="pres">
      <dgm:prSet presAssocID="{73A63934-0C60-44F6-B6C4-602B9CE457C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6435AD-5BC3-48A0-9295-CB53CFB837AF}" type="pres">
      <dgm:prSet presAssocID="{73A63934-0C60-44F6-B6C4-602B9CE457C2}" presName="rootConnector" presStyleLbl="node2" presStyleIdx="0" presStyleCnt="3"/>
      <dgm:spPr/>
      <dgm:t>
        <a:bodyPr/>
        <a:lstStyle/>
        <a:p>
          <a:endParaRPr lang="en-US"/>
        </a:p>
      </dgm:t>
    </dgm:pt>
    <dgm:pt modelId="{5773FB9A-A5C0-424E-A40D-6474A33ADA22}" type="pres">
      <dgm:prSet presAssocID="{73A63934-0C60-44F6-B6C4-602B9CE457C2}" presName="hierChild4" presStyleCnt="0"/>
      <dgm:spPr/>
    </dgm:pt>
    <dgm:pt modelId="{5870291B-1E19-4F8D-83BE-981B2ADCBB6F}" type="pres">
      <dgm:prSet presAssocID="{73A63934-0C60-44F6-B6C4-602B9CE457C2}" presName="hierChild5" presStyleCnt="0"/>
      <dgm:spPr/>
    </dgm:pt>
    <dgm:pt modelId="{5801B4AB-688A-4058-A852-D99B4E184D2C}" type="pres">
      <dgm:prSet presAssocID="{E9D4E51F-5C43-432E-84F3-9DA6CB4025B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449A5B0F-8332-454D-B0B3-33C82AEDD8E8}" type="pres">
      <dgm:prSet presAssocID="{C97F594C-1B4E-424A-8037-2FA9AD48DDA4}" presName="hierRoot2" presStyleCnt="0">
        <dgm:presLayoutVars>
          <dgm:hierBranch val="init"/>
        </dgm:presLayoutVars>
      </dgm:prSet>
      <dgm:spPr/>
    </dgm:pt>
    <dgm:pt modelId="{4B7EBAE0-3CBA-4526-9979-62E7C4E781B4}" type="pres">
      <dgm:prSet presAssocID="{C97F594C-1B4E-424A-8037-2FA9AD48DDA4}" presName="rootComposite" presStyleCnt="0"/>
      <dgm:spPr/>
    </dgm:pt>
    <dgm:pt modelId="{FA3B70D3-9FFA-4D82-BF97-72692036F197}" type="pres">
      <dgm:prSet presAssocID="{C97F594C-1B4E-424A-8037-2FA9AD48DDA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0F348-280B-4079-8CC1-FC4A9376CF6F}" type="pres">
      <dgm:prSet presAssocID="{C97F594C-1B4E-424A-8037-2FA9AD48DDA4}" presName="rootConnector" presStyleLbl="node2" presStyleIdx="1" presStyleCnt="3"/>
      <dgm:spPr/>
      <dgm:t>
        <a:bodyPr/>
        <a:lstStyle/>
        <a:p>
          <a:endParaRPr lang="en-US"/>
        </a:p>
      </dgm:t>
    </dgm:pt>
    <dgm:pt modelId="{B7DCE131-A24C-4520-BC75-0A4FC7B191DC}" type="pres">
      <dgm:prSet presAssocID="{C97F594C-1B4E-424A-8037-2FA9AD48DDA4}" presName="hierChild4" presStyleCnt="0"/>
      <dgm:spPr/>
    </dgm:pt>
    <dgm:pt modelId="{70C26B15-118E-4B54-B6DD-C72D2489FB17}" type="pres">
      <dgm:prSet presAssocID="{C97F594C-1B4E-424A-8037-2FA9AD48DDA4}" presName="hierChild5" presStyleCnt="0"/>
      <dgm:spPr/>
    </dgm:pt>
    <dgm:pt modelId="{5E3C05A1-FF45-4B34-BA01-F6D01ECB3CF6}" type="pres">
      <dgm:prSet presAssocID="{62747333-2C14-4D14-A234-2CBC2F9FEE5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6B655FC-CE92-4C66-AE66-E57B200CCBE1}" type="pres">
      <dgm:prSet presAssocID="{911B90A2-D745-466C-A50F-984CEEB6887E}" presName="hierRoot2" presStyleCnt="0">
        <dgm:presLayoutVars>
          <dgm:hierBranch val="init"/>
        </dgm:presLayoutVars>
      </dgm:prSet>
      <dgm:spPr/>
    </dgm:pt>
    <dgm:pt modelId="{DE01F7C5-220B-486F-AD53-C47C440C5C28}" type="pres">
      <dgm:prSet presAssocID="{911B90A2-D745-466C-A50F-984CEEB6887E}" presName="rootComposite" presStyleCnt="0"/>
      <dgm:spPr/>
    </dgm:pt>
    <dgm:pt modelId="{E782F84C-1108-4CE6-AF61-178B60E10356}" type="pres">
      <dgm:prSet presAssocID="{911B90A2-D745-466C-A50F-984CEEB6887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9B52DD-AD4F-4031-BE54-245E02579A0C}" type="pres">
      <dgm:prSet presAssocID="{911B90A2-D745-466C-A50F-984CEEB6887E}" presName="rootConnector" presStyleLbl="node2" presStyleIdx="2" presStyleCnt="3"/>
      <dgm:spPr/>
      <dgm:t>
        <a:bodyPr/>
        <a:lstStyle/>
        <a:p>
          <a:endParaRPr lang="en-US"/>
        </a:p>
      </dgm:t>
    </dgm:pt>
    <dgm:pt modelId="{26135257-D581-475F-B1F8-7C479B744FCD}" type="pres">
      <dgm:prSet presAssocID="{911B90A2-D745-466C-A50F-984CEEB6887E}" presName="hierChild4" presStyleCnt="0"/>
      <dgm:spPr/>
    </dgm:pt>
    <dgm:pt modelId="{A0CA6CDA-00EF-4B79-B02B-E154C7075CD2}" type="pres">
      <dgm:prSet presAssocID="{911B90A2-D745-466C-A50F-984CEEB6887E}" presName="hierChild5" presStyleCnt="0"/>
      <dgm:spPr/>
    </dgm:pt>
    <dgm:pt modelId="{CFB32579-3A98-47EF-B6B7-0C75448AB02A}" type="pres">
      <dgm:prSet presAssocID="{6C8B724D-1A01-420B-91FB-8DD5E16E74C3}" presName="hierChild3" presStyleCnt="0"/>
      <dgm:spPr/>
    </dgm:pt>
  </dgm:ptLst>
  <dgm:cxnLst>
    <dgm:cxn modelId="{5FC501FD-0884-4480-A516-85C4A53E1FA0}" type="presOf" srcId="{911B90A2-D745-466C-A50F-984CEEB6887E}" destId="{E782F84C-1108-4CE6-AF61-178B60E10356}" srcOrd="0" destOrd="0" presId="urn:microsoft.com/office/officeart/2005/8/layout/orgChart1"/>
    <dgm:cxn modelId="{271BB18C-4410-4AC6-A635-5D7EB95F1795}" type="presOf" srcId="{73A63934-0C60-44F6-B6C4-602B9CE457C2}" destId="{006435AD-5BC3-48A0-9295-CB53CFB837AF}" srcOrd="1" destOrd="0" presId="urn:microsoft.com/office/officeart/2005/8/layout/orgChart1"/>
    <dgm:cxn modelId="{D539F946-C93D-4FC4-A30A-71E4D9EE6EE8}" srcId="{6C8B724D-1A01-420B-91FB-8DD5E16E74C3}" destId="{73A63934-0C60-44F6-B6C4-602B9CE457C2}" srcOrd="0" destOrd="0" parTransId="{7E631196-2E2A-49B1-B96D-AA90BA9A5AD6}" sibTransId="{270FB573-9230-4A97-8395-FCBC7EB96146}"/>
    <dgm:cxn modelId="{F0434E4D-942B-495A-9597-C2214D97FFA3}" type="presOf" srcId="{E9D4E51F-5C43-432E-84F3-9DA6CB4025B3}" destId="{5801B4AB-688A-4058-A852-D99B4E184D2C}" srcOrd="0" destOrd="0" presId="urn:microsoft.com/office/officeart/2005/8/layout/orgChart1"/>
    <dgm:cxn modelId="{0504400F-501B-4AC8-9EAC-55606749476B}" type="presOf" srcId="{1995F346-557D-423D-930B-BBD8FD15AD04}" destId="{05BCF843-CF39-49AD-B5F1-FE781FCF93A9}" srcOrd="0" destOrd="0" presId="urn:microsoft.com/office/officeart/2005/8/layout/orgChart1"/>
    <dgm:cxn modelId="{469A5BF7-A6E3-4DAE-8AA0-A8D514ACDA59}" type="presOf" srcId="{911B90A2-D745-466C-A50F-984CEEB6887E}" destId="{1B9B52DD-AD4F-4031-BE54-245E02579A0C}" srcOrd="1" destOrd="0" presId="urn:microsoft.com/office/officeart/2005/8/layout/orgChart1"/>
    <dgm:cxn modelId="{E854309A-558B-41C0-A3CE-845B64B9AF24}" srcId="{1995F346-557D-423D-930B-BBD8FD15AD04}" destId="{6C8B724D-1A01-420B-91FB-8DD5E16E74C3}" srcOrd="0" destOrd="0" parTransId="{2EAB9B3B-85D6-41C3-BAD2-6AF1858EA52C}" sibTransId="{A95DD843-1522-4F1E-BBD1-D98BD7397394}"/>
    <dgm:cxn modelId="{F0A6E079-31AF-4021-94CF-DB06C44620C8}" type="presOf" srcId="{62747333-2C14-4D14-A234-2CBC2F9FEE50}" destId="{5E3C05A1-FF45-4B34-BA01-F6D01ECB3CF6}" srcOrd="0" destOrd="0" presId="urn:microsoft.com/office/officeart/2005/8/layout/orgChart1"/>
    <dgm:cxn modelId="{FE2DF26B-1BF0-44EB-B889-9F9B2E60D52D}" type="presOf" srcId="{6C8B724D-1A01-420B-91FB-8DD5E16E74C3}" destId="{EAF13702-1D7B-4B8B-B57E-9BD02E3A2C6F}" srcOrd="1" destOrd="0" presId="urn:microsoft.com/office/officeart/2005/8/layout/orgChart1"/>
    <dgm:cxn modelId="{57D3F78D-E0E9-424C-B471-00508D31A9C1}" srcId="{6C8B724D-1A01-420B-91FB-8DD5E16E74C3}" destId="{C97F594C-1B4E-424A-8037-2FA9AD48DDA4}" srcOrd="1" destOrd="0" parTransId="{E9D4E51F-5C43-432E-84F3-9DA6CB4025B3}" sibTransId="{EDF3F495-2FEF-46AF-915C-7441B3FDC97C}"/>
    <dgm:cxn modelId="{B53A46CD-CBB7-45CA-8F17-AD2C08C3DBBC}" type="presOf" srcId="{C97F594C-1B4E-424A-8037-2FA9AD48DDA4}" destId="{47A0F348-280B-4079-8CC1-FC4A9376CF6F}" srcOrd="1" destOrd="0" presId="urn:microsoft.com/office/officeart/2005/8/layout/orgChart1"/>
    <dgm:cxn modelId="{3DB302DA-BE92-463D-AB51-87245FB4671C}" type="presOf" srcId="{73A63934-0C60-44F6-B6C4-602B9CE457C2}" destId="{A9B2B765-209B-4D33-8CC9-33334C856439}" srcOrd="0" destOrd="0" presId="urn:microsoft.com/office/officeart/2005/8/layout/orgChart1"/>
    <dgm:cxn modelId="{009DCE5F-6807-496E-9376-F7A1EC162D76}" type="presOf" srcId="{7E631196-2E2A-49B1-B96D-AA90BA9A5AD6}" destId="{9E567561-0DFB-4309-86F2-D202AC93C54D}" srcOrd="0" destOrd="0" presId="urn:microsoft.com/office/officeart/2005/8/layout/orgChart1"/>
    <dgm:cxn modelId="{87FCF9D6-82C8-4D8A-9DD2-35AC0B1D097A}" type="presOf" srcId="{6C8B724D-1A01-420B-91FB-8DD5E16E74C3}" destId="{0BE8C3CC-70A9-4EF6-BE4F-342A3AA6A08C}" srcOrd="0" destOrd="0" presId="urn:microsoft.com/office/officeart/2005/8/layout/orgChart1"/>
    <dgm:cxn modelId="{6BA1115C-5461-4803-9262-FD664C9A9789}" type="presOf" srcId="{C97F594C-1B4E-424A-8037-2FA9AD48DDA4}" destId="{FA3B70D3-9FFA-4D82-BF97-72692036F197}" srcOrd="0" destOrd="0" presId="urn:microsoft.com/office/officeart/2005/8/layout/orgChart1"/>
    <dgm:cxn modelId="{FDB9ECFB-1C65-4813-9FBE-9C375210E845}" srcId="{6C8B724D-1A01-420B-91FB-8DD5E16E74C3}" destId="{911B90A2-D745-466C-A50F-984CEEB6887E}" srcOrd="2" destOrd="0" parTransId="{62747333-2C14-4D14-A234-2CBC2F9FEE50}" sibTransId="{E58F311E-C5DE-422A-9F46-7DC2C9DF823B}"/>
    <dgm:cxn modelId="{F7C9CDDC-4E03-4707-A3FD-1C0DE93955E8}" type="presParOf" srcId="{05BCF843-CF39-49AD-B5F1-FE781FCF93A9}" destId="{68F867E8-E17F-402B-A7C7-58FD69263D3D}" srcOrd="0" destOrd="0" presId="urn:microsoft.com/office/officeart/2005/8/layout/orgChart1"/>
    <dgm:cxn modelId="{74449310-9D1D-4EC9-BC4E-659A3B1EB661}" type="presParOf" srcId="{68F867E8-E17F-402B-A7C7-58FD69263D3D}" destId="{EA195D5E-6851-480C-90DB-60F19E7D3C9F}" srcOrd="0" destOrd="0" presId="urn:microsoft.com/office/officeart/2005/8/layout/orgChart1"/>
    <dgm:cxn modelId="{5CCB37B1-908B-478E-A543-4B55CA50945C}" type="presParOf" srcId="{EA195D5E-6851-480C-90DB-60F19E7D3C9F}" destId="{0BE8C3CC-70A9-4EF6-BE4F-342A3AA6A08C}" srcOrd="0" destOrd="0" presId="urn:microsoft.com/office/officeart/2005/8/layout/orgChart1"/>
    <dgm:cxn modelId="{3DB8D8CF-AA47-4F9D-B90F-DD5375E11713}" type="presParOf" srcId="{EA195D5E-6851-480C-90DB-60F19E7D3C9F}" destId="{EAF13702-1D7B-4B8B-B57E-9BD02E3A2C6F}" srcOrd="1" destOrd="0" presId="urn:microsoft.com/office/officeart/2005/8/layout/orgChart1"/>
    <dgm:cxn modelId="{F1A432D3-1AB1-4DD9-9BF5-7DA96D2F74D2}" type="presParOf" srcId="{68F867E8-E17F-402B-A7C7-58FD69263D3D}" destId="{84A8AE8B-FC78-458F-8398-94E387CDC5DF}" srcOrd="1" destOrd="0" presId="urn:microsoft.com/office/officeart/2005/8/layout/orgChart1"/>
    <dgm:cxn modelId="{E15AF578-E39C-4AF8-9D04-82BE8132B694}" type="presParOf" srcId="{84A8AE8B-FC78-458F-8398-94E387CDC5DF}" destId="{9E567561-0DFB-4309-86F2-D202AC93C54D}" srcOrd="0" destOrd="0" presId="urn:microsoft.com/office/officeart/2005/8/layout/orgChart1"/>
    <dgm:cxn modelId="{223D5114-8B24-46A8-A83A-15F36EDEBF33}" type="presParOf" srcId="{84A8AE8B-FC78-458F-8398-94E387CDC5DF}" destId="{1E308FED-94D6-42F1-A937-649BFCBB2969}" srcOrd="1" destOrd="0" presId="urn:microsoft.com/office/officeart/2005/8/layout/orgChart1"/>
    <dgm:cxn modelId="{A477807C-E477-4BC6-ABD3-B37D4BFD92DF}" type="presParOf" srcId="{1E308FED-94D6-42F1-A937-649BFCBB2969}" destId="{45CEB012-FE95-4834-B67F-3BB98F311F6E}" srcOrd="0" destOrd="0" presId="urn:microsoft.com/office/officeart/2005/8/layout/orgChart1"/>
    <dgm:cxn modelId="{BAB4F11D-549C-4EDA-80E2-0D199F702ADD}" type="presParOf" srcId="{45CEB012-FE95-4834-B67F-3BB98F311F6E}" destId="{A9B2B765-209B-4D33-8CC9-33334C856439}" srcOrd="0" destOrd="0" presId="urn:microsoft.com/office/officeart/2005/8/layout/orgChart1"/>
    <dgm:cxn modelId="{A31E0E21-C1D8-42B8-BB1A-5065FDF5D815}" type="presParOf" srcId="{45CEB012-FE95-4834-B67F-3BB98F311F6E}" destId="{006435AD-5BC3-48A0-9295-CB53CFB837AF}" srcOrd="1" destOrd="0" presId="urn:microsoft.com/office/officeart/2005/8/layout/orgChart1"/>
    <dgm:cxn modelId="{8A3C8C6C-DB74-47DC-81EF-A1243763A73E}" type="presParOf" srcId="{1E308FED-94D6-42F1-A937-649BFCBB2969}" destId="{5773FB9A-A5C0-424E-A40D-6474A33ADA22}" srcOrd="1" destOrd="0" presId="urn:microsoft.com/office/officeart/2005/8/layout/orgChart1"/>
    <dgm:cxn modelId="{965A62AF-56F8-4042-B353-09170AA61124}" type="presParOf" srcId="{1E308FED-94D6-42F1-A937-649BFCBB2969}" destId="{5870291B-1E19-4F8D-83BE-981B2ADCBB6F}" srcOrd="2" destOrd="0" presId="urn:microsoft.com/office/officeart/2005/8/layout/orgChart1"/>
    <dgm:cxn modelId="{2A8955D6-38CD-48BB-939C-4D647376D9CD}" type="presParOf" srcId="{84A8AE8B-FC78-458F-8398-94E387CDC5DF}" destId="{5801B4AB-688A-4058-A852-D99B4E184D2C}" srcOrd="2" destOrd="0" presId="urn:microsoft.com/office/officeart/2005/8/layout/orgChart1"/>
    <dgm:cxn modelId="{C81383CF-536C-43D2-B03A-16742D965042}" type="presParOf" srcId="{84A8AE8B-FC78-458F-8398-94E387CDC5DF}" destId="{449A5B0F-8332-454D-B0B3-33C82AEDD8E8}" srcOrd="3" destOrd="0" presId="urn:microsoft.com/office/officeart/2005/8/layout/orgChart1"/>
    <dgm:cxn modelId="{BE291EF7-FAEF-41A5-A670-EF6A512C728B}" type="presParOf" srcId="{449A5B0F-8332-454D-B0B3-33C82AEDD8E8}" destId="{4B7EBAE0-3CBA-4526-9979-62E7C4E781B4}" srcOrd="0" destOrd="0" presId="urn:microsoft.com/office/officeart/2005/8/layout/orgChart1"/>
    <dgm:cxn modelId="{17583A63-EF92-4BCB-A3F6-F5659F62111F}" type="presParOf" srcId="{4B7EBAE0-3CBA-4526-9979-62E7C4E781B4}" destId="{FA3B70D3-9FFA-4D82-BF97-72692036F197}" srcOrd="0" destOrd="0" presId="urn:microsoft.com/office/officeart/2005/8/layout/orgChart1"/>
    <dgm:cxn modelId="{0AD08C4B-7152-4328-87E5-53E1A8ACAA89}" type="presParOf" srcId="{4B7EBAE0-3CBA-4526-9979-62E7C4E781B4}" destId="{47A0F348-280B-4079-8CC1-FC4A9376CF6F}" srcOrd="1" destOrd="0" presId="urn:microsoft.com/office/officeart/2005/8/layout/orgChart1"/>
    <dgm:cxn modelId="{50B2EDE7-8572-4E0F-BFA8-75BEB8C0BB43}" type="presParOf" srcId="{449A5B0F-8332-454D-B0B3-33C82AEDD8E8}" destId="{B7DCE131-A24C-4520-BC75-0A4FC7B191DC}" srcOrd="1" destOrd="0" presId="urn:microsoft.com/office/officeart/2005/8/layout/orgChart1"/>
    <dgm:cxn modelId="{493492CC-EC3E-4F79-B8F9-02020DC5EBAF}" type="presParOf" srcId="{449A5B0F-8332-454D-B0B3-33C82AEDD8E8}" destId="{70C26B15-118E-4B54-B6DD-C72D2489FB17}" srcOrd="2" destOrd="0" presId="urn:microsoft.com/office/officeart/2005/8/layout/orgChart1"/>
    <dgm:cxn modelId="{AE8BE92A-8F74-49DE-8F0D-8F95E64003C5}" type="presParOf" srcId="{84A8AE8B-FC78-458F-8398-94E387CDC5DF}" destId="{5E3C05A1-FF45-4B34-BA01-F6D01ECB3CF6}" srcOrd="4" destOrd="0" presId="urn:microsoft.com/office/officeart/2005/8/layout/orgChart1"/>
    <dgm:cxn modelId="{7DBB0991-FD91-438B-8BF4-6839BDE4BBFF}" type="presParOf" srcId="{84A8AE8B-FC78-458F-8398-94E387CDC5DF}" destId="{56B655FC-CE92-4C66-AE66-E57B200CCBE1}" srcOrd="5" destOrd="0" presId="urn:microsoft.com/office/officeart/2005/8/layout/orgChart1"/>
    <dgm:cxn modelId="{4E66AA08-5B39-4982-8379-0E801C357BE8}" type="presParOf" srcId="{56B655FC-CE92-4C66-AE66-E57B200CCBE1}" destId="{DE01F7C5-220B-486F-AD53-C47C440C5C28}" srcOrd="0" destOrd="0" presId="urn:microsoft.com/office/officeart/2005/8/layout/orgChart1"/>
    <dgm:cxn modelId="{2AC5B1D6-E9F2-46E3-BF11-CF7DF7E4FD3B}" type="presParOf" srcId="{DE01F7C5-220B-486F-AD53-C47C440C5C28}" destId="{E782F84C-1108-4CE6-AF61-178B60E10356}" srcOrd="0" destOrd="0" presId="urn:microsoft.com/office/officeart/2005/8/layout/orgChart1"/>
    <dgm:cxn modelId="{4F26D809-273B-4694-B7BA-B14B3288EB8F}" type="presParOf" srcId="{DE01F7C5-220B-486F-AD53-C47C440C5C28}" destId="{1B9B52DD-AD4F-4031-BE54-245E02579A0C}" srcOrd="1" destOrd="0" presId="urn:microsoft.com/office/officeart/2005/8/layout/orgChart1"/>
    <dgm:cxn modelId="{A7B3BC62-F5DB-4554-8B80-25454A48A6FB}" type="presParOf" srcId="{56B655FC-CE92-4C66-AE66-E57B200CCBE1}" destId="{26135257-D581-475F-B1F8-7C479B744FCD}" srcOrd="1" destOrd="0" presId="urn:microsoft.com/office/officeart/2005/8/layout/orgChart1"/>
    <dgm:cxn modelId="{92DB1D42-89B1-4F5E-965B-7998D8CFF5C7}" type="presParOf" srcId="{56B655FC-CE92-4C66-AE66-E57B200CCBE1}" destId="{A0CA6CDA-00EF-4B79-B02B-E154C7075CD2}" srcOrd="2" destOrd="0" presId="urn:microsoft.com/office/officeart/2005/8/layout/orgChart1"/>
    <dgm:cxn modelId="{53B0DE9B-F56B-4A47-99FD-074EEB3B4E94}" type="presParOf" srcId="{68F867E8-E17F-402B-A7C7-58FD69263D3D}" destId="{CFB32579-3A98-47EF-B6B7-0C75448AB0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46B0EC-7774-4D4B-A75D-7EBF9C8EFED4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98CE9E-9642-4DD2-87CA-C5452C9EEE48}">
      <dgm:prSet phldrT="[Text]" custT="1"/>
      <dgm:spPr/>
      <dgm:t>
        <a:bodyPr/>
        <a:lstStyle/>
        <a:p>
          <a:r>
            <a:rPr lang="fa-IR" sz="1800" dirty="0">
              <a:cs typeface="B Homa" pitchFamily="2" charset="-78"/>
            </a:rPr>
            <a:t>مؤسسات عمومی انتفاعی</a:t>
          </a:r>
          <a:endParaRPr lang="en-US" sz="1800" dirty="0">
            <a:cs typeface="B Homa" pitchFamily="2" charset="-78"/>
          </a:endParaRPr>
        </a:p>
      </dgm:t>
    </dgm:pt>
    <dgm:pt modelId="{10F0BC74-4A0B-42F1-A49E-C38B34A4A498}" type="parTrans" cxnId="{C697A87C-F6CE-4835-ADF0-D6BD6DBAA986}">
      <dgm:prSet/>
      <dgm:spPr/>
      <dgm:t>
        <a:bodyPr/>
        <a:lstStyle/>
        <a:p>
          <a:endParaRPr lang="en-US"/>
        </a:p>
      </dgm:t>
    </dgm:pt>
    <dgm:pt modelId="{88FF8E67-5FC4-44AA-A7E4-BAAF264BDDEB}" type="sibTrans" cxnId="{C697A87C-F6CE-4835-ADF0-D6BD6DBAA986}">
      <dgm:prSet/>
      <dgm:spPr/>
      <dgm:t>
        <a:bodyPr/>
        <a:lstStyle/>
        <a:p>
          <a:endParaRPr lang="en-US"/>
        </a:p>
      </dgm:t>
    </dgm:pt>
    <dgm:pt modelId="{55304513-74C5-4203-ADBC-662FF3026058}">
      <dgm:prSet phldrT="[Text]" custT="1"/>
      <dgm:spPr/>
      <dgm:t>
        <a:bodyPr/>
        <a:lstStyle/>
        <a:p>
          <a:pPr algn="ctr" rtl="1"/>
          <a:r>
            <a:rPr lang="fa-IR" sz="1400" dirty="0">
              <a:cs typeface="B Homa" pitchFamily="2" charset="-78"/>
            </a:rPr>
            <a:t>شرکت نفت</a:t>
          </a:r>
          <a:endParaRPr lang="en-US" sz="1400" dirty="0">
            <a:cs typeface="B Homa" pitchFamily="2" charset="-78"/>
          </a:endParaRPr>
        </a:p>
      </dgm:t>
    </dgm:pt>
    <dgm:pt modelId="{B246A9C9-7591-41AC-B1B9-5396D7D71E16}" type="parTrans" cxnId="{0D51CF60-A0BF-439B-89B0-3A6D84CC4AF0}">
      <dgm:prSet/>
      <dgm:spPr/>
      <dgm:t>
        <a:bodyPr/>
        <a:lstStyle/>
        <a:p>
          <a:endParaRPr lang="en-US"/>
        </a:p>
      </dgm:t>
    </dgm:pt>
    <dgm:pt modelId="{30F35110-B94F-4419-8EB5-5EDECEA386F0}" type="sibTrans" cxnId="{0D51CF60-A0BF-439B-89B0-3A6D84CC4AF0}">
      <dgm:prSet/>
      <dgm:spPr/>
      <dgm:t>
        <a:bodyPr/>
        <a:lstStyle/>
        <a:p>
          <a:endParaRPr lang="en-US"/>
        </a:p>
      </dgm:t>
    </dgm:pt>
    <dgm:pt modelId="{326A3DD8-A39B-4863-8952-7EFF5EA0A2F6}">
      <dgm:prSet phldrT="[Text]" custT="1"/>
      <dgm:spPr/>
      <dgm:t>
        <a:bodyPr/>
        <a:lstStyle/>
        <a:p>
          <a:pPr algn="ctr" rtl="1"/>
          <a:r>
            <a:rPr lang="fa-IR" sz="1400" dirty="0">
              <a:cs typeface="B Homa" pitchFamily="2" charset="-78"/>
            </a:rPr>
            <a:t>اداره دارایی</a:t>
          </a:r>
          <a:endParaRPr lang="en-US" sz="1400" dirty="0">
            <a:cs typeface="B Homa" pitchFamily="2" charset="-78"/>
          </a:endParaRPr>
        </a:p>
      </dgm:t>
    </dgm:pt>
    <dgm:pt modelId="{25847611-0927-4BF3-A14C-824E2F91438D}" type="parTrans" cxnId="{421C508B-9E5D-406B-8D7A-F25811DF2AC7}">
      <dgm:prSet/>
      <dgm:spPr/>
      <dgm:t>
        <a:bodyPr/>
        <a:lstStyle/>
        <a:p>
          <a:endParaRPr lang="en-US"/>
        </a:p>
      </dgm:t>
    </dgm:pt>
    <dgm:pt modelId="{31A39DAE-5806-4FBA-8808-EEF1B8D98618}" type="sibTrans" cxnId="{421C508B-9E5D-406B-8D7A-F25811DF2AC7}">
      <dgm:prSet/>
      <dgm:spPr/>
      <dgm:t>
        <a:bodyPr/>
        <a:lstStyle/>
        <a:p>
          <a:endParaRPr lang="en-US"/>
        </a:p>
      </dgm:t>
    </dgm:pt>
    <dgm:pt modelId="{9FB7A6D5-5DC2-41DC-8525-B3E7CD5CEE4A}">
      <dgm:prSet phldrT="[Text]" custT="1"/>
      <dgm:spPr/>
      <dgm:t>
        <a:bodyPr/>
        <a:lstStyle/>
        <a:p>
          <a:r>
            <a:rPr lang="fa-IR" sz="1800" dirty="0">
              <a:cs typeface="B Homa" pitchFamily="2" charset="-78"/>
            </a:rPr>
            <a:t>مؤسسات عمومی غیر انتفاعی</a:t>
          </a:r>
          <a:endParaRPr lang="en-US" sz="1800" dirty="0">
            <a:cs typeface="B Homa" pitchFamily="2" charset="-78"/>
          </a:endParaRPr>
        </a:p>
      </dgm:t>
    </dgm:pt>
    <dgm:pt modelId="{ACBBB3C5-3C9D-45CD-94E5-10E8984FC321}" type="parTrans" cxnId="{B48209C6-1268-4301-9E63-FCE4C4D28B1F}">
      <dgm:prSet/>
      <dgm:spPr/>
      <dgm:t>
        <a:bodyPr/>
        <a:lstStyle/>
        <a:p>
          <a:endParaRPr lang="en-US"/>
        </a:p>
      </dgm:t>
    </dgm:pt>
    <dgm:pt modelId="{D88F270C-6FE1-4732-B8B3-5BCED1F4315A}" type="sibTrans" cxnId="{B48209C6-1268-4301-9E63-FCE4C4D28B1F}">
      <dgm:prSet/>
      <dgm:spPr/>
      <dgm:t>
        <a:bodyPr/>
        <a:lstStyle/>
        <a:p>
          <a:endParaRPr lang="en-US"/>
        </a:p>
      </dgm:t>
    </dgm:pt>
    <dgm:pt modelId="{8EAFDC99-AFDE-46B5-9323-DB287E12458F}">
      <dgm:prSet phldrT="[Text]" custT="1"/>
      <dgm:spPr/>
      <dgm:t>
        <a:bodyPr/>
        <a:lstStyle/>
        <a:p>
          <a:pPr algn="ctr" rtl="1"/>
          <a:r>
            <a:rPr lang="fa-IR" sz="1400" dirty="0">
              <a:cs typeface="B Homa" pitchFamily="2" charset="-78"/>
            </a:rPr>
            <a:t>شهرداری</a:t>
          </a:r>
          <a:endParaRPr lang="en-US" sz="1400" dirty="0">
            <a:cs typeface="B Homa" pitchFamily="2" charset="-78"/>
          </a:endParaRPr>
        </a:p>
      </dgm:t>
    </dgm:pt>
    <dgm:pt modelId="{D8CD77E7-BAC7-4CC9-BE97-7050AB8E685A}" type="parTrans" cxnId="{821423DE-B704-4196-BAB4-0BB455307757}">
      <dgm:prSet/>
      <dgm:spPr/>
      <dgm:t>
        <a:bodyPr/>
        <a:lstStyle/>
        <a:p>
          <a:endParaRPr lang="en-US"/>
        </a:p>
      </dgm:t>
    </dgm:pt>
    <dgm:pt modelId="{8A2408B3-FF6B-4807-ABE6-F127EC817DDA}" type="sibTrans" cxnId="{821423DE-B704-4196-BAB4-0BB455307757}">
      <dgm:prSet/>
      <dgm:spPr/>
      <dgm:t>
        <a:bodyPr/>
        <a:lstStyle/>
        <a:p>
          <a:endParaRPr lang="en-US"/>
        </a:p>
      </dgm:t>
    </dgm:pt>
    <dgm:pt modelId="{5743D307-E188-45B1-BFDF-4717E9F50F57}">
      <dgm:prSet phldrT="[Text]" custT="1"/>
      <dgm:spPr/>
      <dgm:t>
        <a:bodyPr/>
        <a:lstStyle/>
        <a:p>
          <a:pPr algn="ctr" rtl="1"/>
          <a:r>
            <a:rPr lang="fa-IR" sz="1400" dirty="0">
              <a:cs typeface="B Homa" pitchFamily="2" charset="-78"/>
            </a:rPr>
            <a:t>بانکها</a:t>
          </a:r>
          <a:endParaRPr lang="en-US" sz="1400" dirty="0">
            <a:cs typeface="B Homa" pitchFamily="2" charset="-78"/>
          </a:endParaRPr>
        </a:p>
      </dgm:t>
    </dgm:pt>
    <dgm:pt modelId="{B8460D94-9418-4433-866C-86BF6CE785DF}" type="parTrans" cxnId="{CCFD7494-456C-4650-9BC0-A52312180FC3}">
      <dgm:prSet/>
      <dgm:spPr/>
      <dgm:t>
        <a:bodyPr/>
        <a:lstStyle/>
        <a:p>
          <a:endParaRPr lang="en-US"/>
        </a:p>
      </dgm:t>
    </dgm:pt>
    <dgm:pt modelId="{80B07E97-A793-462F-8676-A8E04EE66F73}" type="sibTrans" cxnId="{CCFD7494-456C-4650-9BC0-A52312180FC3}">
      <dgm:prSet/>
      <dgm:spPr/>
      <dgm:t>
        <a:bodyPr/>
        <a:lstStyle/>
        <a:p>
          <a:endParaRPr lang="en-US"/>
        </a:p>
      </dgm:t>
    </dgm:pt>
    <dgm:pt modelId="{2F8CF493-10AC-411D-A75F-D5E1748EC95D}">
      <dgm:prSet phldrT="[Text]" custT="1"/>
      <dgm:spPr/>
      <dgm:t>
        <a:bodyPr/>
        <a:lstStyle/>
        <a:p>
          <a:pPr algn="ctr" rtl="1"/>
          <a:r>
            <a:rPr lang="fa-IR" sz="1400" dirty="0">
              <a:cs typeface="B Homa" pitchFamily="2" charset="-78"/>
            </a:rPr>
            <a:t>آموزش و پرورش</a:t>
          </a:r>
          <a:endParaRPr lang="en-US" sz="1400" dirty="0">
            <a:cs typeface="B Homa" pitchFamily="2" charset="-78"/>
          </a:endParaRPr>
        </a:p>
      </dgm:t>
    </dgm:pt>
    <dgm:pt modelId="{9D16AAFD-81A1-460D-BC39-1A1D7768D619}" type="parTrans" cxnId="{FE017FE6-533C-4224-B55E-F64F869D8BEF}">
      <dgm:prSet/>
      <dgm:spPr/>
      <dgm:t>
        <a:bodyPr/>
        <a:lstStyle/>
        <a:p>
          <a:endParaRPr lang="en-US"/>
        </a:p>
      </dgm:t>
    </dgm:pt>
    <dgm:pt modelId="{C6FF6139-006D-4D26-B377-4BD1B9EDDA05}" type="sibTrans" cxnId="{FE017FE6-533C-4224-B55E-F64F869D8BEF}">
      <dgm:prSet/>
      <dgm:spPr/>
      <dgm:t>
        <a:bodyPr/>
        <a:lstStyle/>
        <a:p>
          <a:endParaRPr lang="en-US"/>
        </a:p>
      </dgm:t>
    </dgm:pt>
    <dgm:pt modelId="{424BA14B-1516-4D69-9968-AFD586DEEA6A}">
      <dgm:prSet phldrT="[Text]" custT="1"/>
      <dgm:spPr/>
      <dgm:t>
        <a:bodyPr/>
        <a:lstStyle/>
        <a:p>
          <a:pPr algn="ctr" rtl="1"/>
          <a:r>
            <a:rPr lang="fa-IR" sz="1400" dirty="0">
              <a:cs typeface="B Homa" pitchFamily="2" charset="-78"/>
            </a:rPr>
            <a:t>بیمارستانهای دولتی</a:t>
          </a:r>
          <a:endParaRPr lang="en-US" sz="1400" dirty="0">
            <a:cs typeface="B Homa" pitchFamily="2" charset="-78"/>
          </a:endParaRPr>
        </a:p>
      </dgm:t>
    </dgm:pt>
    <dgm:pt modelId="{05EBA832-165C-44C6-B0F9-587380291107}" type="parTrans" cxnId="{94B135D1-D5D3-4409-BDB2-9A1CA48765FE}">
      <dgm:prSet/>
      <dgm:spPr/>
      <dgm:t>
        <a:bodyPr/>
        <a:lstStyle/>
        <a:p>
          <a:endParaRPr lang="en-US"/>
        </a:p>
      </dgm:t>
    </dgm:pt>
    <dgm:pt modelId="{7459B366-5ED3-4E1E-8250-9F335751F553}" type="sibTrans" cxnId="{94B135D1-D5D3-4409-BDB2-9A1CA48765FE}">
      <dgm:prSet/>
      <dgm:spPr/>
      <dgm:t>
        <a:bodyPr/>
        <a:lstStyle/>
        <a:p>
          <a:endParaRPr lang="en-US"/>
        </a:p>
      </dgm:t>
    </dgm:pt>
    <dgm:pt modelId="{E55C9A68-D249-4782-A97B-9ADD7AD69670}">
      <dgm:prSet custT="1"/>
      <dgm:spPr/>
      <dgm:t>
        <a:bodyPr/>
        <a:lstStyle/>
        <a:p>
          <a:r>
            <a:rPr lang="fa-IR" sz="1800" dirty="0">
              <a:cs typeface="B Homa" pitchFamily="2" charset="-78"/>
            </a:rPr>
            <a:t>مؤسسات خصوصی انتفاعی</a:t>
          </a:r>
          <a:endParaRPr lang="en-US" sz="1800" dirty="0">
            <a:cs typeface="B Homa" pitchFamily="2" charset="-78"/>
          </a:endParaRPr>
        </a:p>
      </dgm:t>
    </dgm:pt>
    <dgm:pt modelId="{CEFA24FA-5DAA-4A99-9E28-59E33AB21F44}" type="parTrans" cxnId="{3A51AA7D-7D63-43CB-9F3A-A630880DA05D}">
      <dgm:prSet/>
      <dgm:spPr/>
      <dgm:t>
        <a:bodyPr/>
        <a:lstStyle/>
        <a:p>
          <a:endParaRPr lang="en-US"/>
        </a:p>
      </dgm:t>
    </dgm:pt>
    <dgm:pt modelId="{99CD69E9-AA15-4A40-B108-8F9A39500CD3}" type="sibTrans" cxnId="{3A51AA7D-7D63-43CB-9F3A-A630880DA05D}">
      <dgm:prSet/>
      <dgm:spPr/>
      <dgm:t>
        <a:bodyPr/>
        <a:lstStyle/>
        <a:p>
          <a:endParaRPr lang="en-US"/>
        </a:p>
      </dgm:t>
    </dgm:pt>
    <dgm:pt modelId="{692CD917-16F5-450A-A82F-37A969DAC27F}">
      <dgm:prSet custT="1"/>
      <dgm:spPr/>
      <dgm:t>
        <a:bodyPr/>
        <a:lstStyle/>
        <a:p>
          <a:pPr algn="ctr" rtl="1"/>
          <a:r>
            <a:rPr lang="fa-IR" sz="1400" dirty="0">
              <a:cs typeface="B Homa" pitchFamily="2" charset="-78"/>
            </a:rPr>
            <a:t>شرکتهای سهامی</a:t>
          </a:r>
          <a:endParaRPr lang="en-US" sz="1400" dirty="0">
            <a:cs typeface="B Homa" pitchFamily="2" charset="-78"/>
          </a:endParaRPr>
        </a:p>
      </dgm:t>
    </dgm:pt>
    <dgm:pt modelId="{CDEA28FD-8E58-44BC-9879-C9628240F1CF}" type="parTrans" cxnId="{6A3BFA57-DC52-4863-A70E-351CC25ACE64}">
      <dgm:prSet/>
      <dgm:spPr/>
      <dgm:t>
        <a:bodyPr/>
        <a:lstStyle/>
        <a:p>
          <a:endParaRPr lang="en-US"/>
        </a:p>
      </dgm:t>
    </dgm:pt>
    <dgm:pt modelId="{663412E9-6D5E-4EE2-8BE9-03C960D2FDDC}" type="sibTrans" cxnId="{6A3BFA57-DC52-4863-A70E-351CC25ACE64}">
      <dgm:prSet/>
      <dgm:spPr/>
      <dgm:t>
        <a:bodyPr/>
        <a:lstStyle/>
        <a:p>
          <a:endParaRPr lang="en-US"/>
        </a:p>
      </dgm:t>
    </dgm:pt>
    <dgm:pt modelId="{39244BEE-89E7-4FB2-BCE6-42238950CA86}">
      <dgm:prSet custT="1"/>
      <dgm:spPr/>
      <dgm:t>
        <a:bodyPr/>
        <a:lstStyle/>
        <a:p>
          <a:pPr algn="ctr" rtl="1"/>
          <a:r>
            <a:rPr lang="fa-IR" sz="1400" dirty="0">
              <a:cs typeface="B Homa" pitchFamily="2" charset="-78"/>
            </a:rPr>
            <a:t>فروشگاهها</a:t>
          </a:r>
          <a:endParaRPr lang="en-US" sz="1400" dirty="0">
            <a:cs typeface="B Homa" pitchFamily="2" charset="-78"/>
          </a:endParaRPr>
        </a:p>
      </dgm:t>
    </dgm:pt>
    <dgm:pt modelId="{B085D572-ADF1-4DE0-B9FF-CB6B85574480}" type="parTrans" cxnId="{EC2F2A89-1DAB-43C9-8C38-4F65A238666A}">
      <dgm:prSet/>
      <dgm:spPr/>
      <dgm:t>
        <a:bodyPr/>
        <a:lstStyle/>
        <a:p>
          <a:endParaRPr lang="en-US"/>
        </a:p>
      </dgm:t>
    </dgm:pt>
    <dgm:pt modelId="{9D83EC60-B0A7-4502-B32A-4945EAB1DCA7}" type="sibTrans" cxnId="{EC2F2A89-1DAB-43C9-8C38-4F65A238666A}">
      <dgm:prSet/>
      <dgm:spPr/>
      <dgm:t>
        <a:bodyPr/>
        <a:lstStyle/>
        <a:p>
          <a:endParaRPr lang="en-US"/>
        </a:p>
      </dgm:t>
    </dgm:pt>
    <dgm:pt modelId="{A7210FFE-5EC0-4B43-B7F0-9D32BA2DFF5E}">
      <dgm:prSet custT="1"/>
      <dgm:spPr/>
      <dgm:t>
        <a:bodyPr/>
        <a:lstStyle/>
        <a:p>
          <a:r>
            <a:rPr lang="fa-IR" sz="1800" dirty="0">
              <a:cs typeface="B Homa" pitchFamily="2" charset="-78"/>
            </a:rPr>
            <a:t>مؤسسات خصوصی غیر انتفاعی</a:t>
          </a:r>
          <a:endParaRPr lang="en-US" sz="1800" dirty="0">
            <a:cs typeface="B Homa" pitchFamily="2" charset="-78"/>
          </a:endParaRPr>
        </a:p>
      </dgm:t>
    </dgm:pt>
    <dgm:pt modelId="{33D48555-B6AD-4754-B032-F32C1AC73E75}" type="parTrans" cxnId="{2CAB4ACF-9B6A-4B1D-BB15-8F86FC00D8C8}">
      <dgm:prSet/>
      <dgm:spPr/>
      <dgm:t>
        <a:bodyPr/>
        <a:lstStyle/>
        <a:p>
          <a:endParaRPr lang="en-US"/>
        </a:p>
      </dgm:t>
    </dgm:pt>
    <dgm:pt modelId="{74C5FDB3-EF26-49F8-8FE1-F9CAC5E7FA76}" type="sibTrans" cxnId="{2CAB4ACF-9B6A-4B1D-BB15-8F86FC00D8C8}">
      <dgm:prSet/>
      <dgm:spPr/>
      <dgm:t>
        <a:bodyPr/>
        <a:lstStyle/>
        <a:p>
          <a:endParaRPr lang="en-US"/>
        </a:p>
      </dgm:t>
    </dgm:pt>
    <dgm:pt modelId="{9DC72B93-AA12-4480-BFB8-BCFD189F10E1}">
      <dgm:prSet custT="1"/>
      <dgm:spPr/>
      <dgm:t>
        <a:bodyPr/>
        <a:lstStyle/>
        <a:p>
          <a:pPr algn="ctr" rtl="1"/>
          <a:r>
            <a:rPr lang="fa-IR" sz="1400" dirty="0">
              <a:cs typeface="B Homa" pitchFamily="2" charset="-78"/>
            </a:rPr>
            <a:t>مؤسسه خیریه محک</a:t>
          </a:r>
          <a:endParaRPr lang="en-US" sz="1400" dirty="0">
            <a:cs typeface="B Homa" pitchFamily="2" charset="-78"/>
          </a:endParaRPr>
        </a:p>
      </dgm:t>
    </dgm:pt>
    <dgm:pt modelId="{B1AF756E-4125-4110-AE56-D16F358D8016}" type="parTrans" cxnId="{70DF0220-F3AF-421F-896C-B6544F0D766F}">
      <dgm:prSet/>
      <dgm:spPr/>
      <dgm:t>
        <a:bodyPr/>
        <a:lstStyle/>
        <a:p>
          <a:endParaRPr lang="en-US"/>
        </a:p>
      </dgm:t>
    </dgm:pt>
    <dgm:pt modelId="{6170A562-F9F8-4CBD-94AB-36A99F264755}" type="sibTrans" cxnId="{70DF0220-F3AF-421F-896C-B6544F0D766F}">
      <dgm:prSet/>
      <dgm:spPr/>
      <dgm:t>
        <a:bodyPr/>
        <a:lstStyle/>
        <a:p>
          <a:endParaRPr lang="en-US"/>
        </a:p>
      </dgm:t>
    </dgm:pt>
    <dgm:pt modelId="{59241040-C757-42A2-B71F-9265BB6837B1}">
      <dgm:prSet custT="1"/>
      <dgm:spPr/>
      <dgm:t>
        <a:bodyPr/>
        <a:lstStyle/>
        <a:p>
          <a:pPr algn="ctr" rtl="1"/>
          <a:r>
            <a:rPr lang="fa-IR" sz="1400" dirty="0">
              <a:cs typeface="B Homa" pitchFamily="2" charset="-78"/>
            </a:rPr>
            <a:t>خانه سالمندان کهریزک</a:t>
          </a:r>
          <a:endParaRPr lang="en-US" sz="1400" dirty="0">
            <a:cs typeface="B Homa" pitchFamily="2" charset="-78"/>
          </a:endParaRPr>
        </a:p>
      </dgm:t>
    </dgm:pt>
    <dgm:pt modelId="{ACF43BAF-8789-4A71-9DEA-D4F083368E87}" type="parTrans" cxnId="{B8B492D3-8726-4428-B442-8B0EFCF6292B}">
      <dgm:prSet/>
      <dgm:spPr/>
      <dgm:t>
        <a:bodyPr/>
        <a:lstStyle/>
        <a:p>
          <a:endParaRPr lang="en-US"/>
        </a:p>
      </dgm:t>
    </dgm:pt>
    <dgm:pt modelId="{C19BA5DA-248A-4CE2-A619-B735076B824E}" type="sibTrans" cxnId="{B8B492D3-8726-4428-B442-8B0EFCF6292B}">
      <dgm:prSet/>
      <dgm:spPr/>
      <dgm:t>
        <a:bodyPr/>
        <a:lstStyle/>
        <a:p>
          <a:endParaRPr lang="en-US"/>
        </a:p>
      </dgm:t>
    </dgm:pt>
    <dgm:pt modelId="{83EA5DDD-7CD2-44F9-A79C-D4EAB97AF65E}">
      <dgm:prSet custT="1"/>
      <dgm:spPr/>
      <dgm:t>
        <a:bodyPr/>
        <a:lstStyle/>
        <a:p>
          <a:pPr algn="ctr" rtl="1"/>
          <a:r>
            <a:rPr lang="en-US" sz="1400" dirty="0">
              <a:cs typeface="B Homa" pitchFamily="2" charset="-78"/>
            </a:rPr>
            <a:t>NGO</a:t>
          </a:r>
          <a:r>
            <a:rPr lang="fa-IR" sz="1400" dirty="0">
              <a:cs typeface="B Homa" pitchFamily="2" charset="-78"/>
            </a:rPr>
            <a:t>ها</a:t>
          </a:r>
          <a:endParaRPr lang="en-US" sz="1400" dirty="0">
            <a:cs typeface="B Homa" pitchFamily="2" charset="-78"/>
          </a:endParaRPr>
        </a:p>
      </dgm:t>
    </dgm:pt>
    <dgm:pt modelId="{66984535-2E17-489E-AAA0-CE551266A086}" type="parTrans" cxnId="{B80AD504-0387-4F7C-B787-11C7BE0DDA58}">
      <dgm:prSet/>
      <dgm:spPr/>
      <dgm:t>
        <a:bodyPr/>
        <a:lstStyle/>
        <a:p>
          <a:endParaRPr lang="en-US"/>
        </a:p>
      </dgm:t>
    </dgm:pt>
    <dgm:pt modelId="{C4B79F4E-7097-469F-A943-DC6EF8F571F1}" type="sibTrans" cxnId="{B80AD504-0387-4F7C-B787-11C7BE0DDA58}">
      <dgm:prSet/>
      <dgm:spPr/>
      <dgm:t>
        <a:bodyPr/>
        <a:lstStyle/>
        <a:p>
          <a:endParaRPr lang="en-US"/>
        </a:p>
      </dgm:t>
    </dgm:pt>
    <dgm:pt modelId="{5E664287-BDBF-49D1-AFCE-30A843116E40}" type="pres">
      <dgm:prSet presAssocID="{C046B0EC-7774-4D4B-A75D-7EBF9C8EFED4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FB9F11-086E-4B89-BFA1-42DDBCE77614}" type="pres">
      <dgm:prSet presAssocID="{A698CE9E-9642-4DD2-87CA-C5452C9EEE48}" presName="linNode" presStyleCnt="0"/>
      <dgm:spPr/>
    </dgm:pt>
    <dgm:pt modelId="{E312674E-0597-4571-8330-C373603BC176}" type="pres">
      <dgm:prSet presAssocID="{A698CE9E-9642-4DD2-87CA-C5452C9EEE48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A6E5F-B17E-40F9-954F-CA8EC62A1840}" type="pres">
      <dgm:prSet presAssocID="{A698CE9E-9642-4DD2-87CA-C5452C9EEE48}" presName="childShp" presStyleLbl="bgAccFollowNode1" presStyleIdx="0" presStyleCnt="4" custLinFactNeighborY="6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E2E23-118C-4A1F-9F8F-CBA83588FED6}" type="pres">
      <dgm:prSet presAssocID="{88FF8E67-5FC4-44AA-A7E4-BAAF264BDDEB}" presName="spacing" presStyleCnt="0"/>
      <dgm:spPr/>
    </dgm:pt>
    <dgm:pt modelId="{E0C8164D-3B5A-4C8B-86F5-36FD9611A722}" type="pres">
      <dgm:prSet presAssocID="{9FB7A6D5-5DC2-41DC-8525-B3E7CD5CEE4A}" presName="linNode" presStyleCnt="0"/>
      <dgm:spPr/>
    </dgm:pt>
    <dgm:pt modelId="{6D5C7673-0B08-41D2-884C-B65286C53859}" type="pres">
      <dgm:prSet presAssocID="{9FB7A6D5-5DC2-41DC-8525-B3E7CD5CEE4A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B8459-638F-48B2-B025-C5C0FA9B84C0}" type="pres">
      <dgm:prSet presAssocID="{9FB7A6D5-5DC2-41DC-8525-B3E7CD5CEE4A}" presName="childShp" presStyleLbl="bgAccFollowNode1" presStyleIdx="1" presStyleCnt="4" custLinFactNeighborY="6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A3CEC-6391-4A69-908E-175FBC79CCED}" type="pres">
      <dgm:prSet presAssocID="{D88F270C-6FE1-4732-B8B3-5BCED1F4315A}" presName="spacing" presStyleCnt="0"/>
      <dgm:spPr/>
    </dgm:pt>
    <dgm:pt modelId="{5225240F-2CD4-45CF-8A5C-C1F217CDB458}" type="pres">
      <dgm:prSet presAssocID="{E55C9A68-D249-4782-A97B-9ADD7AD69670}" presName="linNode" presStyleCnt="0"/>
      <dgm:spPr/>
    </dgm:pt>
    <dgm:pt modelId="{D96AE7CD-DE27-4D24-998E-4B0A6F14B66A}" type="pres">
      <dgm:prSet presAssocID="{E55C9A68-D249-4782-A97B-9ADD7AD69670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BFE0C-3842-4BA8-BBFC-18DD27D5BBAD}" type="pres">
      <dgm:prSet presAssocID="{E55C9A68-D249-4782-A97B-9ADD7AD69670}" presName="childShp" presStyleLbl="bgAccFollowNode1" presStyleIdx="2" presStyleCnt="4" custLinFactNeighborY="6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D6031-E5A2-4FB9-ADFF-DE8E74ADA13E}" type="pres">
      <dgm:prSet presAssocID="{99CD69E9-AA15-4A40-B108-8F9A39500CD3}" presName="spacing" presStyleCnt="0"/>
      <dgm:spPr/>
    </dgm:pt>
    <dgm:pt modelId="{55BA4E1A-E642-4154-8000-8823DE6CB133}" type="pres">
      <dgm:prSet presAssocID="{A7210FFE-5EC0-4B43-B7F0-9D32BA2DFF5E}" presName="linNode" presStyleCnt="0"/>
      <dgm:spPr/>
    </dgm:pt>
    <dgm:pt modelId="{75F3B854-C3DF-4DD1-8E63-F49CCED80232}" type="pres">
      <dgm:prSet presAssocID="{A7210FFE-5EC0-4B43-B7F0-9D32BA2DFF5E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80855-6E77-4385-8380-D896D90E4CB1}" type="pres">
      <dgm:prSet presAssocID="{A7210FFE-5EC0-4B43-B7F0-9D32BA2DFF5E}" presName="childShp" presStyleLbl="bgAccFollowNode1" presStyleIdx="3" presStyleCnt="4" custLinFactNeighborY="6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2F2A89-1DAB-43C9-8C38-4F65A238666A}" srcId="{E55C9A68-D249-4782-A97B-9ADD7AD69670}" destId="{39244BEE-89E7-4FB2-BCE6-42238950CA86}" srcOrd="1" destOrd="0" parTransId="{B085D572-ADF1-4DE0-B9FF-CB6B85574480}" sibTransId="{9D83EC60-B0A7-4502-B32A-4945EAB1DCA7}"/>
    <dgm:cxn modelId="{515382C5-1E15-457C-8002-230E9484A05B}" type="presOf" srcId="{5743D307-E188-45B1-BFDF-4717E9F50F57}" destId="{7ABA6E5F-B17E-40F9-954F-CA8EC62A1840}" srcOrd="0" destOrd="2" presId="urn:microsoft.com/office/officeart/2005/8/layout/vList6"/>
    <dgm:cxn modelId="{AB231020-0D7F-42D8-BC5C-6202929F99F2}" type="presOf" srcId="{C046B0EC-7774-4D4B-A75D-7EBF9C8EFED4}" destId="{5E664287-BDBF-49D1-AFCE-30A843116E40}" srcOrd="0" destOrd="0" presId="urn:microsoft.com/office/officeart/2005/8/layout/vList6"/>
    <dgm:cxn modelId="{B8B492D3-8726-4428-B442-8B0EFCF6292B}" srcId="{A7210FFE-5EC0-4B43-B7F0-9D32BA2DFF5E}" destId="{59241040-C757-42A2-B71F-9265BB6837B1}" srcOrd="1" destOrd="0" parTransId="{ACF43BAF-8789-4A71-9DEA-D4F083368E87}" sibTransId="{C19BA5DA-248A-4CE2-A619-B735076B824E}"/>
    <dgm:cxn modelId="{821423DE-B704-4196-BAB4-0BB455307757}" srcId="{9FB7A6D5-5DC2-41DC-8525-B3E7CD5CEE4A}" destId="{8EAFDC99-AFDE-46B5-9323-DB287E12458F}" srcOrd="0" destOrd="0" parTransId="{D8CD77E7-BAC7-4CC9-BE97-7050AB8E685A}" sibTransId="{8A2408B3-FF6B-4807-ABE6-F127EC817DDA}"/>
    <dgm:cxn modelId="{6BE60A54-4DA2-4CDC-8DA1-1F1806B635D4}" type="presOf" srcId="{9FB7A6D5-5DC2-41DC-8525-B3E7CD5CEE4A}" destId="{6D5C7673-0B08-41D2-884C-B65286C53859}" srcOrd="0" destOrd="0" presId="urn:microsoft.com/office/officeart/2005/8/layout/vList6"/>
    <dgm:cxn modelId="{94B135D1-D5D3-4409-BDB2-9A1CA48765FE}" srcId="{9FB7A6D5-5DC2-41DC-8525-B3E7CD5CEE4A}" destId="{424BA14B-1516-4D69-9968-AFD586DEEA6A}" srcOrd="2" destOrd="0" parTransId="{05EBA832-165C-44C6-B0F9-587380291107}" sibTransId="{7459B366-5ED3-4E1E-8250-9F335751F553}"/>
    <dgm:cxn modelId="{7A99F353-092F-4FDD-A866-9FE446628871}" type="presOf" srcId="{39244BEE-89E7-4FB2-BCE6-42238950CA86}" destId="{8A5BFE0C-3842-4BA8-BBFC-18DD27D5BBAD}" srcOrd="0" destOrd="1" presId="urn:microsoft.com/office/officeart/2005/8/layout/vList6"/>
    <dgm:cxn modelId="{421C508B-9E5D-406B-8D7A-F25811DF2AC7}" srcId="{A698CE9E-9642-4DD2-87CA-C5452C9EEE48}" destId="{326A3DD8-A39B-4863-8952-7EFF5EA0A2F6}" srcOrd="1" destOrd="0" parTransId="{25847611-0927-4BF3-A14C-824E2F91438D}" sibTransId="{31A39DAE-5806-4FBA-8808-EEF1B8D98618}"/>
    <dgm:cxn modelId="{3A51AA7D-7D63-43CB-9F3A-A630880DA05D}" srcId="{C046B0EC-7774-4D4B-A75D-7EBF9C8EFED4}" destId="{E55C9A68-D249-4782-A97B-9ADD7AD69670}" srcOrd="2" destOrd="0" parTransId="{CEFA24FA-5DAA-4A99-9E28-59E33AB21F44}" sibTransId="{99CD69E9-AA15-4A40-B108-8F9A39500CD3}"/>
    <dgm:cxn modelId="{CF11C259-6067-4DAB-AA6F-AB2FA1ABDC1D}" type="presOf" srcId="{A698CE9E-9642-4DD2-87CA-C5452C9EEE48}" destId="{E312674E-0597-4571-8330-C373603BC176}" srcOrd="0" destOrd="0" presId="urn:microsoft.com/office/officeart/2005/8/layout/vList6"/>
    <dgm:cxn modelId="{70DF0220-F3AF-421F-896C-B6544F0D766F}" srcId="{A7210FFE-5EC0-4B43-B7F0-9D32BA2DFF5E}" destId="{9DC72B93-AA12-4480-BFB8-BCFD189F10E1}" srcOrd="0" destOrd="0" parTransId="{B1AF756E-4125-4110-AE56-D16F358D8016}" sibTransId="{6170A562-F9F8-4CBD-94AB-36A99F264755}"/>
    <dgm:cxn modelId="{84D3F023-383B-491D-8ED5-94C35D951E25}" type="presOf" srcId="{692CD917-16F5-450A-A82F-37A969DAC27F}" destId="{8A5BFE0C-3842-4BA8-BBFC-18DD27D5BBAD}" srcOrd="0" destOrd="0" presId="urn:microsoft.com/office/officeart/2005/8/layout/vList6"/>
    <dgm:cxn modelId="{C697A87C-F6CE-4835-ADF0-D6BD6DBAA986}" srcId="{C046B0EC-7774-4D4B-A75D-7EBF9C8EFED4}" destId="{A698CE9E-9642-4DD2-87CA-C5452C9EEE48}" srcOrd="0" destOrd="0" parTransId="{10F0BC74-4A0B-42F1-A49E-C38B34A4A498}" sibTransId="{88FF8E67-5FC4-44AA-A7E4-BAAF264BDDEB}"/>
    <dgm:cxn modelId="{CCFD7494-456C-4650-9BC0-A52312180FC3}" srcId="{A698CE9E-9642-4DD2-87CA-C5452C9EEE48}" destId="{5743D307-E188-45B1-BFDF-4717E9F50F57}" srcOrd="2" destOrd="0" parTransId="{B8460D94-9418-4433-866C-86BF6CE785DF}" sibTransId="{80B07E97-A793-462F-8676-A8E04EE66F73}"/>
    <dgm:cxn modelId="{FE017FE6-533C-4224-B55E-F64F869D8BEF}" srcId="{9FB7A6D5-5DC2-41DC-8525-B3E7CD5CEE4A}" destId="{2F8CF493-10AC-411D-A75F-D5E1748EC95D}" srcOrd="1" destOrd="0" parTransId="{9D16AAFD-81A1-460D-BC39-1A1D7768D619}" sibTransId="{C6FF6139-006D-4D26-B377-4BD1B9EDDA05}"/>
    <dgm:cxn modelId="{6A3BFA57-DC52-4863-A70E-351CC25ACE64}" srcId="{E55C9A68-D249-4782-A97B-9ADD7AD69670}" destId="{692CD917-16F5-450A-A82F-37A969DAC27F}" srcOrd="0" destOrd="0" parTransId="{CDEA28FD-8E58-44BC-9879-C9628240F1CF}" sibTransId="{663412E9-6D5E-4EE2-8BE9-03C960D2FDDC}"/>
    <dgm:cxn modelId="{E061FB2C-B201-41E5-9E2B-89E169E46A61}" type="presOf" srcId="{55304513-74C5-4203-ADBC-662FF3026058}" destId="{7ABA6E5F-B17E-40F9-954F-CA8EC62A1840}" srcOrd="0" destOrd="0" presId="urn:microsoft.com/office/officeart/2005/8/layout/vList6"/>
    <dgm:cxn modelId="{4F8D8F74-C35B-42F1-8514-E728F7B5987E}" type="presOf" srcId="{83EA5DDD-7CD2-44F9-A79C-D4EAB97AF65E}" destId="{50E80855-6E77-4385-8380-D896D90E4CB1}" srcOrd="0" destOrd="2" presId="urn:microsoft.com/office/officeart/2005/8/layout/vList6"/>
    <dgm:cxn modelId="{D9B55988-BD0D-441B-A471-939B707B7F99}" type="presOf" srcId="{2F8CF493-10AC-411D-A75F-D5E1748EC95D}" destId="{9A0B8459-638F-48B2-B025-C5C0FA9B84C0}" srcOrd="0" destOrd="1" presId="urn:microsoft.com/office/officeart/2005/8/layout/vList6"/>
    <dgm:cxn modelId="{0D51CF60-A0BF-439B-89B0-3A6D84CC4AF0}" srcId="{A698CE9E-9642-4DD2-87CA-C5452C9EEE48}" destId="{55304513-74C5-4203-ADBC-662FF3026058}" srcOrd="0" destOrd="0" parTransId="{B246A9C9-7591-41AC-B1B9-5396D7D71E16}" sibTransId="{30F35110-B94F-4419-8EB5-5EDECEA386F0}"/>
    <dgm:cxn modelId="{B48209C6-1268-4301-9E63-FCE4C4D28B1F}" srcId="{C046B0EC-7774-4D4B-A75D-7EBF9C8EFED4}" destId="{9FB7A6D5-5DC2-41DC-8525-B3E7CD5CEE4A}" srcOrd="1" destOrd="0" parTransId="{ACBBB3C5-3C9D-45CD-94E5-10E8984FC321}" sibTransId="{D88F270C-6FE1-4732-B8B3-5BCED1F4315A}"/>
    <dgm:cxn modelId="{B80AD504-0387-4F7C-B787-11C7BE0DDA58}" srcId="{A7210FFE-5EC0-4B43-B7F0-9D32BA2DFF5E}" destId="{83EA5DDD-7CD2-44F9-A79C-D4EAB97AF65E}" srcOrd="2" destOrd="0" parTransId="{66984535-2E17-489E-AAA0-CE551266A086}" sibTransId="{C4B79F4E-7097-469F-A943-DC6EF8F571F1}"/>
    <dgm:cxn modelId="{48C87EE5-29C5-4124-9361-3D8A4F426CDC}" type="presOf" srcId="{59241040-C757-42A2-B71F-9265BB6837B1}" destId="{50E80855-6E77-4385-8380-D896D90E4CB1}" srcOrd="0" destOrd="1" presId="urn:microsoft.com/office/officeart/2005/8/layout/vList6"/>
    <dgm:cxn modelId="{B004FC13-01E3-45B0-9356-DB3B4503C749}" type="presOf" srcId="{424BA14B-1516-4D69-9968-AFD586DEEA6A}" destId="{9A0B8459-638F-48B2-B025-C5C0FA9B84C0}" srcOrd="0" destOrd="2" presId="urn:microsoft.com/office/officeart/2005/8/layout/vList6"/>
    <dgm:cxn modelId="{14E55064-9C2B-4933-899A-8A1D7B6DCEA3}" type="presOf" srcId="{A7210FFE-5EC0-4B43-B7F0-9D32BA2DFF5E}" destId="{75F3B854-C3DF-4DD1-8E63-F49CCED80232}" srcOrd="0" destOrd="0" presId="urn:microsoft.com/office/officeart/2005/8/layout/vList6"/>
    <dgm:cxn modelId="{2CAB4ACF-9B6A-4B1D-BB15-8F86FC00D8C8}" srcId="{C046B0EC-7774-4D4B-A75D-7EBF9C8EFED4}" destId="{A7210FFE-5EC0-4B43-B7F0-9D32BA2DFF5E}" srcOrd="3" destOrd="0" parTransId="{33D48555-B6AD-4754-B032-F32C1AC73E75}" sibTransId="{74C5FDB3-EF26-49F8-8FE1-F9CAC5E7FA76}"/>
    <dgm:cxn modelId="{B8A7D528-BA31-455A-A960-57FA52309530}" type="presOf" srcId="{E55C9A68-D249-4782-A97B-9ADD7AD69670}" destId="{D96AE7CD-DE27-4D24-998E-4B0A6F14B66A}" srcOrd="0" destOrd="0" presId="urn:microsoft.com/office/officeart/2005/8/layout/vList6"/>
    <dgm:cxn modelId="{3FB96FF3-BBF5-43F3-A403-77050AD3A464}" type="presOf" srcId="{8EAFDC99-AFDE-46B5-9323-DB287E12458F}" destId="{9A0B8459-638F-48B2-B025-C5C0FA9B84C0}" srcOrd="0" destOrd="0" presId="urn:microsoft.com/office/officeart/2005/8/layout/vList6"/>
    <dgm:cxn modelId="{6E2621B0-73E2-4139-B9EE-5B36471F4440}" type="presOf" srcId="{9DC72B93-AA12-4480-BFB8-BCFD189F10E1}" destId="{50E80855-6E77-4385-8380-D896D90E4CB1}" srcOrd="0" destOrd="0" presId="urn:microsoft.com/office/officeart/2005/8/layout/vList6"/>
    <dgm:cxn modelId="{7E62D1EB-504F-4301-9E8C-4BC2E42676EE}" type="presOf" srcId="{326A3DD8-A39B-4863-8952-7EFF5EA0A2F6}" destId="{7ABA6E5F-B17E-40F9-954F-CA8EC62A1840}" srcOrd="0" destOrd="1" presId="urn:microsoft.com/office/officeart/2005/8/layout/vList6"/>
    <dgm:cxn modelId="{0E74897F-0425-4C7A-B2F3-08119BD03C01}" type="presParOf" srcId="{5E664287-BDBF-49D1-AFCE-30A843116E40}" destId="{7FFB9F11-086E-4B89-BFA1-42DDBCE77614}" srcOrd="0" destOrd="0" presId="urn:microsoft.com/office/officeart/2005/8/layout/vList6"/>
    <dgm:cxn modelId="{90C84023-AA49-46A9-8BD4-363C9C750E7C}" type="presParOf" srcId="{7FFB9F11-086E-4B89-BFA1-42DDBCE77614}" destId="{E312674E-0597-4571-8330-C373603BC176}" srcOrd="0" destOrd="0" presId="urn:microsoft.com/office/officeart/2005/8/layout/vList6"/>
    <dgm:cxn modelId="{EDFBFDC8-D146-4E37-90FC-C450B5D63220}" type="presParOf" srcId="{7FFB9F11-086E-4B89-BFA1-42DDBCE77614}" destId="{7ABA6E5F-B17E-40F9-954F-CA8EC62A1840}" srcOrd="1" destOrd="0" presId="urn:microsoft.com/office/officeart/2005/8/layout/vList6"/>
    <dgm:cxn modelId="{28E58B05-13CB-4AC5-A688-9B6271DD5D27}" type="presParOf" srcId="{5E664287-BDBF-49D1-AFCE-30A843116E40}" destId="{114E2E23-118C-4A1F-9F8F-CBA83588FED6}" srcOrd="1" destOrd="0" presId="urn:microsoft.com/office/officeart/2005/8/layout/vList6"/>
    <dgm:cxn modelId="{9B974333-D3D3-4E01-8D60-8CF7B873FB1A}" type="presParOf" srcId="{5E664287-BDBF-49D1-AFCE-30A843116E40}" destId="{E0C8164D-3B5A-4C8B-86F5-36FD9611A722}" srcOrd="2" destOrd="0" presId="urn:microsoft.com/office/officeart/2005/8/layout/vList6"/>
    <dgm:cxn modelId="{C5C68244-7F0B-4B87-9CAA-7E3ABE849AB3}" type="presParOf" srcId="{E0C8164D-3B5A-4C8B-86F5-36FD9611A722}" destId="{6D5C7673-0B08-41D2-884C-B65286C53859}" srcOrd="0" destOrd="0" presId="urn:microsoft.com/office/officeart/2005/8/layout/vList6"/>
    <dgm:cxn modelId="{A5586631-5A69-484F-8166-30A20939A06E}" type="presParOf" srcId="{E0C8164D-3B5A-4C8B-86F5-36FD9611A722}" destId="{9A0B8459-638F-48B2-B025-C5C0FA9B84C0}" srcOrd="1" destOrd="0" presId="urn:microsoft.com/office/officeart/2005/8/layout/vList6"/>
    <dgm:cxn modelId="{B70EAE2C-ED04-4408-BD37-8115BBDE4655}" type="presParOf" srcId="{5E664287-BDBF-49D1-AFCE-30A843116E40}" destId="{B0EA3CEC-6391-4A69-908E-175FBC79CCED}" srcOrd="3" destOrd="0" presId="urn:microsoft.com/office/officeart/2005/8/layout/vList6"/>
    <dgm:cxn modelId="{1034CE55-F86D-4A04-8DBE-E5D3C918ECAC}" type="presParOf" srcId="{5E664287-BDBF-49D1-AFCE-30A843116E40}" destId="{5225240F-2CD4-45CF-8A5C-C1F217CDB458}" srcOrd="4" destOrd="0" presId="urn:microsoft.com/office/officeart/2005/8/layout/vList6"/>
    <dgm:cxn modelId="{782CB301-4BD7-4E0B-910D-0AECACC0FF78}" type="presParOf" srcId="{5225240F-2CD4-45CF-8A5C-C1F217CDB458}" destId="{D96AE7CD-DE27-4D24-998E-4B0A6F14B66A}" srcOrd="0" destOrd="0" presId="urn:microsoft.com/office/officeart/2005/8/layout/vList6"/>
    <dgm:cxn modelId="{38A65328-CAB7-496C-A681-27738A08D762}" type="presParOf" srcId="{5225240F-2CD4-45CF-8A5C-C1F217CDB458}" destId="{8A5BFE0C-3842-4BA8-BBFC-18DD27D5BBAD}" srcOrd="1" destOrd="0" presId="urn:microsoft.com/office/officeart/2005/8/layout/vList6"/>
    <dgm:cxn modelId="{385FE32A-84B0-4514-AB29-57E4A959D6C5}" type="presParOf" srcId="{5E664287-BDBF-49D1-AFCE-30A843116E40}" destId="{4BDD6031-E5A2-4FB9-ADFF-DE8E74ADA13E}" srcOrd="5" destOrd="0" presId="urn:microsoft.com/office/officeart/2005/8/layout/vList6"/>
    <dgm:cxn modelId="{4190404A-468A-44F1-8265-6ACD767D25EE}" type="presParOf" srcId="{5E664287-BDBF-49D1-AFCE-30A843116E40}" destId="{55BA4E1A-E642-4154-8000-8823DE6CB133}" srcOrd="6" destOrd="0" presId="urn:microsoft.com/office/officeart/2005/8/layout/vList6"/>
    <dgm:cxn modelId="{4F1363E4-2705-43F3-B7C9-1ADD34B023B2}" type="presParOf" srcId="{55BA4E1A-E642-4154-8000-8823DE6CB133}" destId="{75F3B854-C3DF-4DD1-8E63-F49CCED80232}" srcOrd="0" destOrd="0" presId="urn:microsoft.com/office/officeart/2005/8/layout/vList6"/>
    <dgm:cxn modelId="{F90CA0BF-27EF-47B5-B41C-FCB77DC6196B}" type="presParOf" srcId="{55BA4E1A-E642-4154-8000-8823DE6CB133}" destId="{50E80855-6E77-4385-8380-D896D90E4CB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F5666B-6EE8-46D6-9A64-1563C7E4F174}" type="doc">
      <dgm:prSet loTypeId="urn:microsoft.com/office/officeart/2008/layout/HalfCircleOrganizationChart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BDA00E-6AF7-4139-AE77-A88FD3A852A9}">
      <dgm:prSet phldrT="[Text]" custT="1"/>
      <dgm:spPr/>
      <dgm:t>
        <a:bodyPr/>
        <a:lstStyle/>
        <a:p>
          <a:r>
            <a:rPr lang="fa-IR" sz="1600" dirty="0">
              <a:cs typeface="B Homa" pitchFamily="2" charset="-78"/>
            </a:rPr>
            <a:t>استفاده کنندگان اطلاعات حسابداری</a:t>
          </a:r>
          <a:endParaRPr lang="en-US" sz="1600" dirty="0">
            <a:cs typeface="B Homa" pitchFamily="2" charset="-78"/>
          </a:endParaRPr>
        </a:p>
      </dgm:t>
    </dgm:pt>
    <dgm:pt modelId="{6E9F1C29-A606-4B60-A4FF-114BD3EDFD58}" type="parTrans" cxnId="{39CC1EFD-1D0E-4C38-A5F5-9A60325FA5ED}">
      <dgm:prSet/>
      <dgm:spPr/>
      <dgm:t>
        <a:bodyPr/>
        <a:lstStyle/>
        <a:p>
          <a:endParaRPr lang="en-US" sz="1400">
            <a:solidFill>
              <a:schemeClr val="accent6">
                <a:lumMod val="50000"/>
              </a:schemeClr>
            </a:solidFill>
          </a:endParaRPr>
        </a:p>
      </dgm:t>
    </dgm:pt>
    <dgm:pt modelId="{8B489228-E659-4BEA-BCC7-D0E69FFB3833}" type="sibTrans" cxnId="{39CC1EFD-1D0E-4C38-A5F5-9A60325FA5ED}">
      <dgm:prSet/>
      <dgm:spPr/>
      <dgm:t>
        <a:bodyPr/>
        <a:lstStyle/>
        <a:p>
          <a:endParaRPr lang="en-US" sz="1400">
            <a:solidFill>
              <a:schemeClr val="accent6">
                <a:lumMod val="50000"/>
              </a:schemeClr>
            </a:solidFill>
          </a:endParaRPr>
        </a:p>
      </dgm:t>
    </dgm:pt>
    <dgm:pt modelId="{B1C04103-A7FD-48F0-8DD6-67C3A3F78303}">
      <dgm:prSet phldrT="[Text]" custT="1"/>
      <dgm:spPr/>
      <dgm:t>
        <a:bodyPr/>
        <a:lstStyle/>
        <a:p>
          <a:r>
            <a:rPr lang="fa-IR" sz="1400">
              <a:cs typeface="B Homa" pitchFamily="2" charset="-78"/>
            </a:rPr>
            <a:t>درون سازمانی</a:t>
          </a:r>
          <a:endParaRPr lang="en-US" sz="1400" dirty="0">
            <a:cs typeface="B Homa" pitchFamily="2" charset="-78"/>
          </a:endParaRPr>
        </a:p>
      </dgm:t>
    </dgm:pt>
    <dgm:pt modelId="{BDA2937A-6DAA-47D9-B3E0-FB65AE4AEC25}" type="parTrans" cxnId="{E057C152-32CC-485C-BF4A-B219AA8D080B}">
      <dgm:prSet/>
      <dgm:spPr/>
      <dgm:t>
        <a:bodyPr/>
        <a:lstStyle/>
        <a:p>
          <a:endParaRPr lang="en-US" sz="1400" dirty="0">
            <a:solidFill>
              <a:schemeClr val="accent6">
                <a:lumMod val="50000"/>
              </a:schemeClr>
            </a:solidFill>
          </a:endParaRPr>
        </a:p>
      </dgm:t>
    </dgm:pt>
    <dgm:pt modelId="{497A1344-7E5D-4F52-B262-5E85B7579829}" type="sibTrans" cxnId="{E057C152-32CC-485C-BF4A-B219AA8D080B}">
      <dgm:prSet/>
      <dgm:spPr/>
      <dgm:t>
        <a:bodyPr/>
        <a:lstStyle/>
        <a:p>
          <a:endParaRPr lang="en-US" sz="1400">
            <a:solidFill>
              <a:schemeClr val="accent6">
                <a:lumMod val="50000"/>
              </a:schemeClr>
            </a:solidFill>
          </a:endParaRPr>
        </a:p>
      </dgm:t>
    </dgm:pt>
    <dgm:pt modelId="{842D903C-59E2-4430-921C-27F7236A98B8}">
      <dgm:prSet phldrT="[Text]" custT="1"/>
      <dgm:spPr/>
      <dgm:t>
        <a:bodyPr/>
        <a:lstStyle/>
        <a:p>
          <a:r>
            <a:rPr lang="fa-IR" sz="1400" dirty="0">
              <a:cs typeface="B Homa" pitchFamily="2" charset="-78"/>
            </a:rPr>
            <a:t>برون سازمان</a:t>
          </a:r>
          <a:endParaRPr lang="en-US" sz="1400" dirty="0">
            <a:cs typeface="B Homa" pitchFamily="2" charset="-78"/>
          </a:endParaRPr>
        </a:p>
      </dgm:t>
    </dgm:pt>
    <dgm:pt modelId="{FB4F6865-C5FB-4303-BBB1-2E4EB070861B}" type="parTrans" cxnId="{C5FD62F5-B9C6-44C6-99D0-E31644772C2B}">
      <dgm:prSet/>
      <dgm:spPr/>
      <dgm:t>
        <a:bodyPr/>
        <a:lstStyle/>
        <a:p>
          <a:endParaRPr lang="en-US" sz="1400" dirty="0">
            <a:solidFill>
              <a:schemeClr val="accent6">
                <a:lumMod val="50000"/>
              </a:schemeClr>
            </a:solidFill>
          </a:endParaRPr>
        </a:p>
      </dgm:t>
    </dgm:pt>
    <dgm:pt modelId="{D9777257-BD60-4B79-B986-7AC403732120}" type="sibTrans" cxnId="{C5FD62F5-B9C6-44C6-99D0-E31644772C2B}">
      <dgm:prSet/>
      <dgm:spPr/>
      <dgm:t>
        <a:bodyPr/>
        <a:lstStyle/>
        <a:p>
          <a:endParaRPr lang="en-US" sz="1400">
            <a:solidFill>
              <a:schemeClr val="accent6">
                <a:lumMod val="50000"/>
              </a:schemeClr>
            </a:solidFill>
          </a:endParaRPr>
        </a:p>
      </dgm:t>
    </dgm:pt>
    <dgm:pt modelId="{D65CFE9F-B396-4DC8-AB0E-9062BA16CEAE}">
      <dgm:prSet custT="1"/>
      <dgm:spPr/>
      <dgm:t>
        <a:bodyPr/>
        <a:lstStyle/>
        <a:p>
          <a:r>
            <a:rPr lang="fa-IR" sz="1400">
              <a:cs typeface="B Homa" pitchFamily="2" charset="-78"/>
            </a:rPr>
            <a:t>مدیران ارشد</a:t>
          </a:r>
          <a:endParaRPr lang="en-US" sz="1400" dirty="0">
            <a:cs typeface="B Homa" pitchFamily="2" charset="-78"/>
          </a:endParaRPr>
        </a:p>
      </dgm:t>
    </dgm:pt>
    <dgm:pt modelId="{9E2CECD7-0722-4A78-92A3-F73AC531DE9B}" type="parTrans" cxnId="{9351BE48-17FD-4060-A942-008FBE9DDC15}">
      <dgm:prSet/>
      <dgm:spPr/>
      <dgm:t>
        <a:bodyPr/>
        <a:lstStyle/>
        <a:p>
          <a:endParaRPr lang="en-US" sz="1400" dirty="0">
            <a:solidFill>
              <a:schemeClr val="accent6">
                <a:lumMod val="50000"/>
              </a:schemeClr>
            </a:solidFill>
          </a:endParaRPr>
        </a:p>
      </dgm:t>
    </dgm:pt>
    <dgm:pt modelId="{B41AACDE-DD8A-46BE-8513-69173057184D}" type="sibTrans" cxnId="{9351BE48-17FD-4060-A942-008FBE9DDC15}">
      <dgm:prSet/>
      <dgm:spPr/>
      <dgm:t>
        <a:bodyPr/>
        <a:lstStyle/>
        <a:p>
          <a:endParaRPr lang="en-US" sz="1400">
            <a:solidFill>
              <a:schemeClr val="accent6">
                <a:lumMod val="50000"/>
              </a:schemeClr>
            </a:solidFill>
          </a:endParaRPr>
        </a:p>
      </dgm:t>
    </dgm:pt>
    <dgm:pt modelId="{30980E92-F921-4698-AB0A-587AB47683DD}">
      <dgm:prSet custT="1"/>
      <dgm:spPr/>
      <dgm:t>
        <a:bodyPr/>
        <a:lstStyle/>
        <a:p>
          <a:r>
            <a:rPr lang="fa-IR" sz="1400">
              <a:cs typeface="B Homa" pitchFamily="2" charset="-78"/>
            </a:rPr>
            <a:t>سرپرستان</a:t>
          </a:r>
          <a:endParaRPr lang="en-US" sz="1400" dirty="0">
            <a:cs typeface="B Homa" pitchFamily="2" charset="-78"/>
          </a:endParaRPr>
        </a:p>
      </dgm:t>
    </dgm:pt>
    <dgm:pt modelId="{E7D97B33-C9D8-4184-8C4C-B00C86A0B2A8}" type="parTrans" cxnId="{17886B61-F388-43DF-B266-EA687A32E72C}">
      <dgm:prSet/>
      <dgm:spPr/>
      <dgm:t>
        <a:bodyPr/>
        <a:lstStyle/>
        <a:p>
          <a:endParaRPr lang="en-US" sz="1400" dirty="0">
            <a:solidFill>
              <a:schemeClr val="accent6">
                <a:lumMod val="50000"/>
              </a:schemeClr>
            </a:solidFill>
          </a:endParaRPr>
        </a:p>
      </dgm:t>
    </dgm:pt>
    <dgm:pt modelId="{68657F55-3875-421C-B1AF-0FDEDCEBFFF9}" type="sibTrans" cxnId="{17886B61-F388-43DF-B266-EA687A32E72C}">
      <dgm:prSet/>
      <dgm:spPr/>
      <dgm:t>
        <a:bodyPr/>
        <a:lstStyle/>
        <a:p>
          <a:endParaRPr lang="en-US" sz="1400">
            <a:solidFill>
              <a:schemeClr val="accent6">
                <a:lumMod val="50000"/>
              </a:schemeClr>
            </a:solidFill>
          </a:endParaRPr>
        </a:p>
      </dgm:t>
    </dgm:pt>
    <dgm:pt modelId="{01B28894-596C-4832-8E15-D581BA13ADA9}">
      <dgm:prSet custT="1"/>
      <dgm:spPr/>
      <dgm:t>
        <a:bodyPr/>
        <a:lstStyle/>
        <a:p>
          <a:r>
            <a:rPr lang="fa-IR" sz="1400">
              <a:cs typeface="B Homa" pitchFamily="2" charset="-78"/>
            </a:rPr>
            <a:t>گردانندگان مؤسسه</a:t>
          </a:r>
          <a:endParaRPr lang="en-US" sz="1400" dirty="0">
            <a:cs typeface="B Homa" pitchFamily="2" charset="-78"/>
          </a:endParaRPr>
        </a:p>
      </dgm:t>
    </dgm:pt>
    <dgm:pt modelId="{04A3DC09-91E9-4086-8CE6-879D4034D5D2}" type="parTrans" cxnId="{CB82FDD9-F09C-472B-93EF-9D56A51DC639}">
      <dgm:prSet/>
      <dgm:spPr/>
      <dgm:t>
        <a:bodyPr/>
        <a:lstStyle/>
        <a:p>
          <a:endParaRPr lang="en-US" sz="1400" dirty="0">
            <a:solidFill>
              <a:schemeClr val="accent6">
                <a:lumMod val="50000"/>
              </a:schemeClr>
            </a:solidFill>
          </a:endParaRPr>
        </a:p>
      </dgm:t>
    </dgm:pt>
    <dgm:pt modelId="{571B16F6-9020-48F7-9F07-F4FF19583191}" type="sibTrans" cxnId="{CB82FDD9-F09C-472B-93EF-9D56A51DC639}">
      <dgm:prSet/>
      <dgm:spPr/>
      <dgm:t>
        <a:bodyPr/>
        <a:lstStyle/>
        <a:p>
          <a:endParaRPr lang="en-US" sz="1400">
            <a:solidFill>
              <a:schemeClr val="accent6">
                <a:lumMod val="50000"/>
              </a:schemeClr>
            </a:solidFill>
          </a:endParaRPr>
        </a:p>
      </dgm:t>
    </dgm:pt>
    <dgm:pt modelId="{A6A8DB97-0C08-4F55-80F0-3473E83F1EF1}">
      <dgm:prSet custT="1"/>
      <dgm:spPr/>
      <dgm:t>
        <a:bodyPr/>
        <a:lstStyle/>
        <a:p>
          <a:r>
            <a:rPr lang="fa-IR" sz="1400">
              <a:cs typeface="B Homa" pitchFamily="2" charset="-78"/>
            </a:rPr>
            <a:t>بانکها و مؤسسات اعتباری</a:t>
          </a:r>
          <a:endParaRPr lang="en-US" sz="1400" dirty="0">
            <a:cs typeface="B Homa" pitchFamily="2" charset="-78"/>
          </a:endParaRPr>
        </a:p>
      </dgm:t>
    </dgm:pt>
    <dgm:pt modelId="{621B709E-9232-4E23-8397-F09A10D39334}" type="parTrans" cxnId="{DC3D3409-ABF2-4356-BB78-9644006093BC}">
      <dgm:prSet/>
      <dgm:spPr/>
      <dgm:t>
        <a:bodyPr/>
        <a:lstStyle/>
        <a:p>
          <a:endParaRPr lang="en-US" sz="1400" dirty="0">
            <a:solidFill>
              <a:schemeClr val="accent6">
                <a:lumMod val="50000"/>
              </a:schemeClr>
            </a:solidFill>
          </a:endParaRPr>
        </a:p>
      </dgm:t>
    </dgm:pt>
    <dgm:pt modelId="{93ABFC04-18C0-4AC0-9CFA-6B04D37E14E5}" type="sibTrans" cxnId="{DC3D3409-ABF2-4356-BB78-9644006093BC}">
      <dgm:prSet/>
      <dgm:spPr/>
      <dgm:t>
        <a:bodyPr/>
        <a:lstStyle/>
        <a:p>
          <a:endParaRPr lang="en-US" sz="1400">
            <a:solidFill>
              <a:schemeClr val="accent6">
                <a:lumMod val="50000"/>
              </a:schemeClr>
            </a:solidFill>
          </a:endParaRPr>
        </a:p>
      </dgm:t>
    </dgm:pt>
    <dgm:pt modelId="{36690E51-6F45-4370-A244-BB09D4B0BEC4}">
      <dgm:prSet custT="1"/>
      <dgm:spPr/>
      <dgm:t>
        <a:bodyPr/>
        <a:lstStyle/>
        <a:p>
          <a:r>
            <a:rPr lang="fa-IR" sz="1400">
              <a:cs typeface="B Homa" pitchFamily="2" charset="-78"/>
            </a:rPr>
            <a:t>دولت (اداره دارایی و بیمه)</a:t>
          </a:r>
          <a:endParaRPr lang="en-US" sz="1400" dirty="0">
            <a:cs typeface="B Homa" pitchFamily="2" charset="-78"/>
          </a:endParaRPr>
        </a:p>
      </dgm:t>
    </dgm:pt>
    <dgm:pt modelId="{62CE96CD-3910-45F7-B967-1BABE0430E77}" type="parTrans" cxnId="{9B316EDB-D6B8-4DDB-BD83-B8F9001DB70A}">
      <dgm:prSet/>
      <dgm:spPr/>
      <dgm:t>
        <a:bodyPr/>
        <a:lstStyle/>
        <a:p>
          <a:endParaRPr lang="en-US" sz="1400" dirty="0">
            <a:solidFill>
              <a:schemeClr val="accent6">
                <a:lumMod val="50000"/>
              </a:schemeClr>
            </a:solidFill>
          </a:endParaRPr>
        </a:p>
      </dgm:t>
    </dgm:pt>
    <dgm:pt modelId="{D7D94604-38C3-4B3A-A003-1C4ABEC7E078}" type="sibTrans" cxnId="{9B316EDB-D6B8-4DDB-BD83-B8F9001DB70A}">
      <dgm:prSet/>
      <dgm:spPr/>
      <dgm:t>
        <a:bodyPr/>
        <a:lstStyle/>
        <a:p>
          <a:endParaRPr lang="en-US" sz="1400">
            <a:solidFill>
              <a:schemeClr val="accent6">
                <a:lumMod val="50000"/>
              </a:schemeClr>
            </a:solidFill>
          </a:endParaRPr>
        </a:p>
      </dgm:t>
    </dgm:pt>
    <dgm:pt modelId="{3E20145D-B755-45D6-8F5E-0C9EEF204FE0}">
      <dgm:prSet custT="1"/>
      <dgm:spPr/>
      <dgm:t>
        <a:bodyPr/>
        <a:lstStyle/>
        <a:p>
          <a:r>
            <a:rPr lang="fa-IR" sz="1400">
              <a:cs typeface="B Homa" pitchFamily="2" charset="-78"/>
            </a:rPr>
            <a:t>خریداران </a:t>
          </a:r>
          <a:r>
            <a:rPr lang="fa-IR" sz="1400" dirty="0">
              <a:cs typeface="B Homa" pitchFamily="2" charset="-78"/>
            </a:rPr>
            <a:t>و فروشندگان</a:t>
          </a:r>
          <a:endParaRPr lang="en-US" sz="1400" dirty="0">
            <a:cs typeface="B Homa" pitchFamily="2" charset="-78"/>
          </a:endParaRPr>
        </a:p>
      </dgm:t>
    </dgm:pt>
    <dgm:pt modelId="{284A9558-442E-4F21-9013-2E2E2D8E7A6E}" type="parTrans" cxnId="{5B77F6CD-33DB-4F6E-9964-F88608D7F9EA}">
      <dgm:prSet/>
      <dgm:spPr/>
      <dgm:t>
        <a:bodyPr/>
        <a:lstStyle/>
        <a:p>
          <a:endParaRPr lang="en-US" sz="1400" dirty="0">
            <a:solidFill>
              <a:schemeClr val="accent6">
                <a:lumMod val="50000"/>
              </a:schemeClr>
            </a:solidFill>
          </a:endParaRPr>
        </a:p>
      </dgm:t>
    </dgm:pt>
    <dgm:pt modelId="{1559A0B3-8AB4-4289-A3E9-7AAD5968EC5D}" type="sibTrans" cxnId="{5B77F6CD-33DB-4F6E-9964-F88608D7F9EA}">
      <dgm:prSet/>
      <dgm:spPr/>
      <dgm:t>
        <a:bodyPr/>
        <a:lstStyle/>
        <a:p>
          <a:endParaRPr lang="en-US" sz="1400">
            <a:solidFill>
              <a:schemeClr val="accent6">
                <a:lumMod val="50000"/>
              </a:schemeClr>
            </a:solidFill>
          </a:endParaRPr>
        </a:p>
      </dgm:t>
    </dgm:pt>
    <dgm:pt modelId="{B9B1B9F6-B187-4867-A3EF-80A3FA960E83}">
      <dgm:prSet custT="1"/>
      <dgm:spPr/>
      <dgm:t>
        <a:bodyPr/>
        <a:lstStyle/>
        <a:p>
          <a:r>
            <a:rPr lang="fa-IR" sz="1400">
              <a:cs typeface="B Homa" pitchFamily="2" charset="-78"/>
            </a:rPr>
            <a:t>سرمایه گذاران</a:t>
          </a:r>
          <a:endParaRPr lang="en-US" sz="1400" dirty="0">
            <a:cs typeface="B Homa" pitchFamily="2" charset="-78"/>
          </a:endParaRPr>
        </a:p>
      </dgm:t>
    </dgm:pt>
    <dgm:pt modelId="{E2459D17-8618-4B9A-96CD-1A97ECD1AD33}" type="parTrans" cxnId="{26B39C8E-E870-4B87-A893-004DB0AFE329}">
      <dgm:prSet/>
      <dgm:spPr/>
      <dgm:t>
        <a:bodyPr/>
        <a:lstStyle/>
        <a:p>
          <a:endParaRPr lang="en-US" sz="1400" dirty="0">
            <a:solidFill>
              <a:schemeClr val="accent6">
                <a:lumMod val="50000"/>
              </a:schemeClr>
            </a:solidFill>
          </a:endParaRPr>
        </a:p>
      </dgm:t>
    </dgm:pt>
    <dgm:pt modelId="{BC74BCC2-0C83-4FAE-9757-DCDAF39C795E}" type="sibTrans" cxnId="{26B39C8E-E870-4B87-A893-004DB0AFE329}">
      <dgm:prSet/>
      <dgm:spPr/>
      <dgm:t>
        <a:bodyPr/>
        <a:lstStyle/>
        <a:p>
          <a:endParaRPr lang="en-US" sz="1400">
            <a:solidFill>
              <a:schemeClr val="accent6">
                <a:lumMod val="50000"/>
              </a:schemeClr>
            </a:solidFill>
          </a:endParaRPr>
        </a:p>
      </dgm:t>
    </dgm:pt>
    <dgm:pt modelId="{93AEAFCF-1E43-4F0F-8403-A0358424EB88}" type="pres">
      <dgm:prSet presAssocID="{B9F5666B-6EE8-46D6-9A64-1563C7E4F174}" presName="Name0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7A3B0A-4F88-4B63-B5EF-44D3B88B95E4}" type="pres">
      <dgm:prSet presAssocID="{C9BDA00E-6AF7-4139-AE77-A88FD3A852A9}" presName="hierRoot1" presStyleCnt="0">
        <dgm:presLayoutVars>
          <dgm:hierBranch val="init"/>
        </dgm:presLayoutVars>
      </dgm:prSet>
      <dgm:spPr/>
    </dgm:pt>
    <dgm:pt modelId="{61FD8D7F-6952-4A77-A564-48426BE6E6B0}" type="pres">
      <dgm:prSet presAssocID="{C9BDA00E-6AF7-4139-AE77-A88FD3A852A9}" presName="rootComposite1" presStyleCnt="0"/>
      <dgm:spPr/>
    </dgm:pt>
    <dgm:pt modelId="{0B3A2AAD-8377-4DCD-B6FD-490732EC8215}" type="pres">
      <dgm:prSet presAssocID="{C9BDA00E-6AF7-4139-AE77-A88FD3A852A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3C511-D843-4762-9404-8C9205FC2096}" type="pres">
      <dgm:prSet presAssocID="{C9BDA00E-6AF7-4139-AE77-A88FD3A852A9}" presName="topArc1" presStyleLbl="parChTrans1D1" presStyleIdx="0" presStyleCnt="20"/>
      <dgm:spPr/>
    </dgm:pt>
    <dgm:pt modelId="{37BC7BC7-CC54-4388-96FA-A5C5D13654B4}" type="pres">
      <dgm:prSet presAssocID="{C9BDA00E-6AF7-4139-AE77-A88FD3A852A9}" presName="bottomArc1" presStyleLbl="parChTrans1D1" presStyleIdx="1" presStyleCnt="20"/>
      <dgm:spPr/>
    </dgm:pt>
    <dgm:pt modelId="{C160DE51-2AD4-4903-A83B-8091AB451031}" type="pres">
      <dgm:prSet presAssocID="{C9BDA00E-6AF7-4139-AE77-A88FD3A852A9}" presName="topConnNode1" presStyleLbl="node1" presStyleIdx="0" presStyleCnt="0"/>
      <dgm:spPr/>
      <dgm:t>
        <a:bodyPr/>
        <a:lstStyle/>
        <a:p>
          <a:endParaRPr lang="en-US"/>
        </a:p>
      </dgm:t>
    </dgm:pt>
    <dgm:pt modelId="{9DADDCFA-750D-42C0-853C-F820BF6B71DC}" type="pres">
      <dgm:prSet presAssocID="{C9BDA00E-6AF7-4139-AE77-A88FD3A852A9}" presName="hierChild2" presStyleCnt="0"/>
      <dgm:spPr/>
    </dgm:pt>
    <dgm:pt modelId="{E9EA4E15-1B9A-48F8-95CF-864897B50259}" type="pres">
      <dgm:prSet presAssocID="{BDA2937A-6DAA-47D9-B3E0-FB65AE4AEC25}" presName="Name28" presStyleLbl="parChTrans1D2" presStyleIdx="0" presStyleCnt="2"/>
      <dgm:spPr/>
      <dgm:t>
        <a:bodyPr/>
        <a:lstStyle/>
        <a:p>
          <a:endParaRPr lang="en-US"/>
        </a:p>
      </dgm:t>
    </dgm:pt>
    <dgm:pt modelId="{D573B7C2-0506-4DDD-BA33-091A047AFEAA}" type="pres">
      <dgm:prSet presAssocID="{B1C04103-A7FD-48F0-8DD6-67C3A3F78303}" presName="hierRoot2" presStyleCnt="0">
        <dgm:presLayoutVars>
          <dgm:hierBranch val="init"/>
        </dgm:presLayoutVars>
      </dgm:prSet>
      <dgm:spPr/>
    </dgm:pt>
    <dgm:pt modelId="{F7FFDFA5-02AF-4FF2-BE9F-B3CD32E9D161}" type="pres">
      <dgm:prSet presAssocID="{B1C04103-A7FD-48F0-8DD6-67C3A3F78303}" presName="rootComposite2" presStyleCnt="0"/>
      <dgm:spPr/>
    </dgm:pt>
    <dgm:pt modelId="{0BD3CDD5-6A64-42A4-A31B-53DD76041B1F}" type="pres">
      <dgm:prSet presAssocID="{B1C04103-A7FD-48F0-8DD6-67C3A3F7830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E9E16D-0CBC-4BA1-89E9-F77120669B31}" type="pres">
      <dgm:prSet presAssocID="{B1C04103-A7FD-48F0-8DD6-67C3A3F78303}" presName="topArc2" presStyleLbl="parChTrans1D1" presStyleIdx="2" presStyleCnt="20"/>
      <dgm:spPr/>
    </dgm:pt>
    <dgm:pt modelId="{0EFDC01A-27FE-4845-A31D-15B4AC0E56BB}" type="pres">
      <dgm:prSet presAssocID="{B1C04103-A7FD-48F0-8DD6-67C3A3F78303}" presName="bottomArc2" presStyleLbl="parChTrans1D1" presStyleIdx="3" presStyleCnt="20"/>
      <dgm:spPr/>
    </dgm:pt>
    <dgm:pt modelId="{EDF6A271-D9AE-45EB-9D96-700205CE59D1}" type="pres">
      <dgm:prSet presAssocID="{B1C04103-A7FD-48F0-8DD6-67C3A3F78303}" presName="topConnNode2" presStyleLbl="node2" presStyleIdx="0" presStyleCnt="0"/>
      <dgm:spPr/>
      <dgm:t>
        <a:bodyPr/>
        <a:lstStyle/>
        <a:p>
          <a:endParaRPr lang="en-US"/>
        </a:p>
      </dgm:t>
    </dgm:pt>
    <dgm:pt modelId="{2AF17CA4-E366-4681-B789-80B49DF16E41}" type="pres">
      <dgm:prSet presAssocID="{B1C04103-A7FD-48F0-8DD6-67C3A3F78303}" presName="hierChild4" presStyleCnt="0"/>
      <dgm:spPr/>
    </dgm:pt>
    <dgm:pt modelId="{9296384E-D392-4848-801D-9BF576D23F24}" type="pres">
      <dgm:prSet presAssocID="{9E2CECD7-0722-4A78-92A3-F73AC531DE9B}" presName="Name28" presStyleLbl="parChTrans1D3" presStyleIdx="0" presStyleCnt="7"/>
      <dgm:spPr/>
      <dgm:t>
        <a:bodyPr/>
        <a:lstStyle/>
        <a:p>
          <a:endParaRPr lang="en-US"/>
        </a:p>
      </dgm:t>
    </dgm:pt>
    <dgm:pt modelId="{BD860C98-871C-4E7E-A68A-86BBCCE272FD}" type="pres">
      <dgm:prSet presAssocID="{D65CFE9F-B396-4DC8-AB0E-9062BA16CEAE}" presName="hierRoot2" presStyleCnt="0">
        <dgm:presLayoutVars>
          <dgm:hierBranch val="init"/>
        </dgm:presLayoutVars>
      </dgm:prSet>
      <dgm:spPr/>
    </dgm:pt>
    <dgm:pt modelId="{4798D812-2B1A-4896-A90C-043F3EDB4DE3}" type="pres">
      <dgm:prSet presAssocID="{D65CFE9F-B396-4DC8-AB0E-9062BA16CEAE}" presName="rootComposite2" presStyleCnt="0"/>
      <dgm:spPr/>
    </dgm:pt>
    <dgm:pt modelId="{8C77ED1A-140F-4484-80DD-7F8FED783A42}" type="pres">
      <dgm:prSet presAssocID="{D65CFE9F-B396-4DC8-AB0E-9062BA16CEA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44F640-204F-4A37-BA84-8C13631BCFB5}" type="pres">
      <dgm:prSet presAssocID="{D65CFE9F-B396-4DC8-AB0E-9062BA16CEAE}" presName="topArc2" presStyleLbl="parChTrans1D1" presStyleIdx="4" presStyleCnt="20"/>
      <dgm:spPr/>
    </dgm:pt>
    <dgm:pt modelId="{308E8FC2-D8E9-4177-9A28-CD8F396ED017}" type="pres">
      <dgm:prSet presAssocID="{D65CFE9F-B396-4DC8-AB0E-9062BA16CEAE}" presName="bottomArc2" presStyleLbl="parChTrans1D1" presStyleIdx="5" presStyleCnt="20"/>
      <dgm:spPr/>
    </dgm:pt>
    <dgm:pt modelId="{A16C68A5-9482-4324-BBEE-E92DCB746796}" type="pres">
      <dgm:prSet presAssocID="{D65CFE9F-B396-4DC8-AB0E-9062BA16CEAE}" presName="topConnNode2" presStyleLbl="node3" presStyleIdx="0" presStyleCnt="0"/>
      <dgm:spPr/>
      <dgm:t>
        <a:bodyPr/>
        <a:lstStyle/>
        <a:p>
          <a:endParaRPr lang="en-US"/>
        </a:p>
      </dgm:t>
    </dgm:pt>
    <dgm:pt modelId="{14957315-2394-4A05-BECD-2F59CC6A9F27}" type="pres">
      <dgm:prSet presAssocID="{D65CFE9F-B396-4DC8-AB0E-9062BA16CEAE}" presName="hierChild4" presStyleCnt="0"/>
      <dgm:spPr/>
    </dgm:pt>
    <dgm:pt modelId="{83554F30-CC90-4EEB-98CB-D3431677F58D}" type="pres">
      <dgm:prSet presAssocID="{D65CFE9F-B396-4DC8-AB0E-9062BA16CEAE}" presName="hierChild5" presStyleCnt="0"/>
      <dgm:spPr/>
    </dgm:pt>
    <dgm:pt modelId="{8E2BB6A5-2D69-4A2F-AFF8-44483134BA6E}" type="pres">
      <dgm:prSet presAssocID="{E7D97B33-C9D8-4184-8C4C-B00C86A0B2A8}" presName="Name28" presStyleLbl="parChTrans1D3" presStyleIdx="1" presStyleCnt="7"/>
      <dgm:spPr/>
      <dgm:t>
        <a:bodyPr/>
        <a:lstStyle/>
        <a:p>
          <a:endParaRPr lang="en-US"/>
        </a:p>
      </dgm:t>
    </dgm:pt>
    <dgm:pt modelId="{F74A1DAE-2266-4FF6-B6C8-6D6339CC8C32}" type="pres">
      <dgm:prSet presAssocID="{30980E92-F921-4698-AB0A-587AB47683DD}" presName="hierRoot2" presStyleCnt="0">
        <dgm:presLayoutVars>
          <dgm:hierBranch val="init"/>
        </dgm:presLayoutVars>
      </dgm:prSet>
      <dgm:spPr/>
    </dgm:pt>
    <dgm:pt modelId="{2EE95556-420A-48BE-ACA8-A56622C1BEF4}" type="pres">
      <dgm:prSet presAssocID="{30980E92-F921-4698-AB0A-587AB47683DD}" presName="rootComposite2" presStyleCnt="0"/>
      <dgm:spPr/>
    </dgm:pt>
    <dgm:pt modelId="{055B1B7A-B4F1-4748-8E2D-F85D236E30DE}" type="pres">
      <dgm:prSet presAssocID="{30980E92-F921-4698-AB0A-587AB47683D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502745-ADE5-4759-BAB0-7BAEF6108E2B}" type="pres">
      <dgm:prSet presAssocID="{30980E92-F921-4698-AB0A-587AB47683DD}" presName="topArc2" presStyleLbl="parChTrans1D1" presStyleIdx="6" presStyleCnt="20"/>
      <dgm:spPr/>
    </dgm:pt>
    <dgm:pt modelId="{07C0D58D-B38C-451C-9DBA-6A4E9C48C3C6}" type="pres">
      <dgm:prSet presAssocID="{30980E92-F921-4698-AB0A-587AB47683DD}" presName="bottomArc2" presStyleLbl="parChTrans1D1" presStyleIdx="7" presStyleCnt="20"/>
      <dgm:spPr/>
    </dgm:pt>
    <dgm:pt modelId="{0065B0D0-74BE-4678-B4C3-7C1C69465B58}" type="pres">
      <dgm:prSet presAssocID="{30980E92-F921-4698-AB0A-587AB47683DD}" presName="topConnNode2" presStyleLbl="node3" presStyleIdx="0" presStyleCnt="0"/>
      <dgm:spPr/>
      <dgm:t>
        <a:bodyPr/>
        <a:lstStyle/>
        <a:p>
          <a:endParaRPr lang="en-US"/>
        </a:p>
      </dgm:t>
    </dgm:pt>
    <dgm:pt modelId="{F04F923C-65A7-447D-869C-8F5DD34DEE77}" type="pres">
      <dgm:prSet presAssocID="{30980E92-F921-4698-AB0A-587AB47683DD}" presName="hierChild4" presStyleCnt="0"/>
      <dgm:spPr/>
    </dgm:pt>
    <dgm:pt modelId="{30BBAB6D-BE5D-4245-891B-024147D17F64}" type="pres">
      <dgm:prSet presAssocID="{30980E92-F921-4698-AB0A-587AB47683DD}" presName="hierChild5" presStyleCnt="0"/>
      <dgm:spPr/>
    </dgm:pt>
    <dgm:pt modelId="{FA9CDD59-F8B7-4279-8434-27A24113CC5D}" type="pres">
      <dgm:prSet presAssocID="{04A3DC09-91E9-4086-8CE6-879D4034D5D2}" presName="Name28" presStyleLbl="parChTrans1D3" presStyleIdx="2" presStyleCnt="7"/>
      <dgm:spPr/>
      <dgm:t>
        <a:bodyPr/>
        <a:lstStyle/>
        <a:p>
          <a:endParaRPr lang="en-US"/>
        </a:p>
      </dgm:t>
    </dgm:pt>
    <dgm:pt modelId="{9B18B681-09A5-4DF3-B68F-EC2F38C42E23}" type="pres">
      <dgm:prSet presAssocID="{01B28894-596C-4832-8E15-D581BA13ADA9}" presName="hierRoot2" presStyleCnt="0">
        <dgm:presLayoutVars>
          <dgm:hierBranch val="init"/>
        </dgm:presLayoutVars>
      </dgm:prSet>
      <dgm:spPr/>
    </dgm:pt>
    <dgm:pt modelId="{EB5B0F40-EE16-4AAA-B42A-DD1A2FCF9669}" type="pres">
      <dgm:prSet presAssocID="{01B28894-596C-4832-8E15-D581BA13ADA9}" presName="rootComposite2" presStyleCnt="0"/>
      <dgm:spPr/>
    </dgm:pt>
    <dgm:pt modelId="{E5D95DAA-66C9-4DC0-9C51-30B23312D85F}" type="pres">
      <dgm:prSet presAssocID="{01B28894-596C-4832-8E15-D581BA13ADA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EC115-6097-43F0-BBE0-DE7591EF759D}" type="pres">
      <dgm:prSet presAssocID="{01B28894-596C-4832-8E15-D581BA13ADA9}" presName="topArc2" presStyleLbl="parChTrans1D1" presStyleIdx="8" presStyleCnt="20"/>
      <dgm:spPr/>
    </dgm:pt>
    <dgm:pt modelId="{DED11CD2-868F-40F8-99F1-76161F9B93B2}" type="pres">
      <dgm:prSet presAssocID="{01B28894-596C-4832-8E15-D581BA13ADA9}" presName="bottomArc2" presStyleLbl="parChTrans1D1" presStyleIdx="9" presStyleCnt="20"/>
      <dgm:spPr/>
    </dgm:pt>
    <dgm:pt modelId="{254A5B5A-5891-4BD1-90CA-204BEE80D23A}" type="pres">
      <dgm:prSet presAssocID="{01B28894-596C-4832-8E15-D581BA13ADA9}" presName="topConnNode2" presStyleLbl="node3" presStyleIdx="0" presStyleCnt="0"/>
      <dgm:spPr/>
      <dgm:t>
        <a:bodyPr/>
        <a:lstStyle/>
        <a:p>
          <a:endParaRPr lang="en-US"/>
        </a:p>
      </dgm:t>
    </dgm:pt>
    <dgm:pt modelId="{FF5A9A44-BD08-4969-BB8F-CD4EF4A18C5D}" type="pres">
      <dgm:prSet presAssocID="{01B28894-596C-4832-8E15-D581BA13ADA9}" presName="hierChild4" presStyleCnt="0"/>
      <dgm:spPr/>
    </dgm:pt>
    <dgm:pt modelId="{2A61DBA8-70C5-4F9D-A16E-B53A609AF189}" type="pres">
      <dgm:prSet presAssocID="{01B28894-596C-4832-8E15-D581BA13ADA9}" presName="hierChild5" presStyleCnt="0"/>
      <dgm:spPr/>
    </dgm:pt>
    <dgm:pt modelId="{D00B80AE-3005-42B4-9C81-59CB7A29F132}" type="pres">
      <dgm:prSet presAssocID="{B1C04103-A7FD-48F0-8DD6-67C3A3F78303}" presName="hierChild5" presStyleCnt="0"/>
      <dgm:spPr/>
    </dgm:pt>
    <dgm:pt modelId="{4F70D44C-8C1E-4B9B-9B94-13F359976946}" type="pres">
      <dgm:prSet presAssocID="{FB4F6865-C5FB-4303-BBB1-2E4EB070861B}" presName="Name28" presStyleLbl="parChTrans1D2" presStyleIdx="1" presStyleCnt="2"/>
      <dgm:spPr/>
      <dgm:t>
        <a:bodyPr/>
        <a:lstStyle/>
        <a:p>
          <a:endParaRPr lang="en-US"/>
        </a:p>
      </dgm:t>
    </dgm:pt>
    <dgm:pt modelId="{0B6C7A80-E8D3-45E0-90B7-EA9FEFB246D9}" type="pres">
      <dgm:prSet presAssocID="{842D903C-59E2-4430-921C-27F7236A98B8}" presName="hierRoot2" presStyleCnt="0">
        <dgm:presLayoutVars>
          <dgm:hierBranch val="init"/>
        </dgm:presLayoutVars>
      </dgm:prSet>
      <dgm:spPr/>
    </dgm:pt>
    <dgm:pt modelId="{CF89A985-C70F-4CC2-96F9-7BD9D2EEDFAF}" type="pres">
      <dgm:prSet presAssocID="{842D903C-59E2-4430-921C-27F7236A98B8}" presName="rootComposite2" presStyleCnt="0"/>
      <dgm:spPr/>
    </dgm:pt>
    <dgm:pt modelId="{9CF50C5B-3331-4179-87D6-FD11B8210EC1}" type="pres">
      <dgm:prSet presAssocID="{842D903C-59E2-4430-921C-27F7236A98B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E2D779-0E18-47E5-837E-6521F26C5D26}" type="pres">
      <dgm:prSet presAssocID="{842D903C-59E2-4430-921C-27F7236A98B8}" presName="topArc2" presStyleLbl="parChTrans1D1" presStyleIdx="10" presStyleCnt="20"/>
      <dgm:spPr/>
    </dgm:pt>
    <dgm:pt modelId="{62257F5F-62D8-4335-998A-337B5C1FD614}" type="pres">
      <dgm:prSet presAssocID="{842D903C-59E2-4430-921C-27F7236A98B8}" presName="bottomArc2" presStyleLbl="parChTrans1D1" presStyleIdx="11" presStyleCnt="20"/>
      <dgm:spPr/>
    </dgm:pt>
    <dgm:pt modelId="{A02C2B86-2DC0-4019-836D-B9BEE4A5A409}" type="pres">
      <dgm:prSet presAssocID="{842D903C-59E2-4430-921C-27F7236A98B8}" presName="topConnNode2" presStyleLbl="node2" presStyleIdx="0" presStyleCnt="0"/>
      <dgm:spPr/>
      <dgm:t>
        <a:bodyPr/>
        <a:lstStyle/>
        <a:p>
          <a:endParaRPr lang="en-US"/>
        </a:p>
      </dgm:t>
    </dgm:pt>
    <dgm:pt modelId="{75CC9CC5-F42D-45DE-AD34-7F149DDA6F08}" type="pres">
      <dgm:prSet presAssocID="{842D903C-59E2-4430-921C-27F7236A98B8}" presName="hierChild4" presStyleCnt="0"/>
      <dgm:spPr/>
    </dgm:pt>
    <dgm:pt modelId="{6475E4F1-F67A-4339-9800-39338479B4D8}" type="pres">
      <dgm:prSet presAssocID="{621B709E-9232-4E23-8397-F09A10D39334}" presName="Name28" presStyleLbl="parChTrans1D3" presStyleIdx="3" presStyleCnt="7"/>
      <dgm:spPr/>
      <dgm:t>
        <a:bodyPr/>
        <a:lstStyle/>
        <a:p>
          <a:endParaRPr lang="en-US"/>
        </a:p>
      </dgm:t>
    </dgm:pt>
    <dgm:pt modelId="{25459A80-DFC2-4B5B-969E-678FE3D7B7C4}" type="pres">
      <dgm:prSet presAssocID="{A6A8DB97-0C08-4F55-80F0-3473E83F1EF1}" presName="hierRoot2" presStyleCnt="0">
        <dgm:presLayoutVars>
          <dgm:hierBranch val="init"/>
        </dgm:presLayoutVars>
      </dgm:prSet>
      <dgm:spPr/>
    </dgm:pt>
    <dgm:pt modelId="{DCC23102-F8CD-401D-AB5A-CE838170CA92}" type="pres">
      <dgm:prSet presAssocID="{A6A8DB97-0C08-4F55-80F0-3473E83F1EF1}" presName="rootComposite2" presStyleCnt="0"/>
      <dgm:spPr/>
    </dgm:pt>
    <dgm:pt modelId="{42641A2B-AD95-4E8C-96A8-45DB2120118A}" type="pres">
      <dgm:prSet presAssocID="{A6A8DB97-0C08-4F55-80F0-3473E83F1EF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0539F7-2B62-4A48-8DD3-5A37D1C4C8CB}" type="pres">
      <dgm:prSet presAssocID="{A6A8DB97-0C08-4F55-80F0-3473E83F1EF1}" presName="topArc2" presStyleLbl="parChTrans1D1" presStyleIdx="12" presStyleCnt="20"/>
      <dgm:spPr/>
    </dgm:pt>
    <dgm:pt modelId="{CDE62478-39A6-4499-88AF-26EF2E02AC85}" type="pres">
      <dgm:prSet presAssocID="{A6A8DB97-0C08-4F55-80F0-3473E83F1EF1}" presName="bottomArc2" presStyleLbl="parChTrans1D1" presStyleIdx="13" presStyleCnt="20"/>
      <dgm:spPr/>
    </dgm:pt>
    <dgm:pt modelId="{963319A2-19EC-4D5C-820F-6C665CFCA0E0}" type="pres">
      <dgm:prSet presAssocID="{A6A8DB97-0C08-4F55-80F0-3473E83F1EF1}" presName="topConnNode2" presStyleLbl="node3" presStyleIdx="0" presStyleCnt="0"/>
      <dgm:spPr/>
      <dgm:t>
        <a:bodyPr/>
        <a:lstStyle/>
        <a:p>
          <a:endParaRPr lang="en-US"/>
        </a:p>
      </dgm:t>
    </dgm:pt>
    <dgm:pt modelId="{C749E698-B7A2-4BD4-829E-D6CA9B6CDF6E}" type="pres">
      <dgm:prSet presAssocID="{A6A8DB97-0C08-4F55-80F0-3473E83F1EF1}" presName="hierChild4" presStyleCnt="0"/>
      <dgm:spPr/>
    </dgm:pt>
    <dgm:pt modelId="{F2BB5261-0705-47D3-8945-44CB74758D1E}" type="pres">
      <dgm:prSet presAssocID="{A6A8DB97-0C08-4F55-80F0-3473E83F1EF1}" presName="hierChild5" presStyleCnt="0"/>
      <dgm:spPr/>
    </dgm:pt>
    <dgm:pt modelId="{570628C1-300D-4542-A640-B936051A45EE}" type="pres">
      <dgm:prSet presAssocID="{62CE96CD-3910-45F7-B967-1BABE0430E77}" presName="Name28" presStyleLbl="parChTrans1D3" presStyleIdx="4" presStyleCnt="7"/>
      <dgm:spPr/>
      <dgm:t>
        <a:bodyPr/>
        <a:lstStyle/>
        <a:p>
          <a:endParaRPr lang="en-US"/>
        </a:p>
      </dgm:t>
    </dgm:pt>
    <dgm:pt modelId="{2CA9EABC-1872-4C4C-9862-6DC67F1271E7}" type="pres">
      <dgm:prSet presAssocID="{36690E51-6F45-4370-A244-BB09D4B0BEC4}" presName="hierRoot2" presStyleCnt="0">
        <dgm:presLayoutVars>
          <dgm:hierBranch val="init"/>
        </dgm:presLayoutVars>
      </dgm:prSet>
      <dgm:spPr/>
    </dgm:pt>
    <dgm:pt modelId="{0B442A3A-BD7A-4E7C-BADB-68E77D82B76B}" type="pres">
      <dgm:prSet presAssocID="{36690E51-6F45-4370-A244-BB09D4B0BEC4}" presName="rootComposite2" presStyleCnt="0"/>
      <dgm:spPr/>
    </dgm:pt>
    <dgm:pt modelId="{F81F642E-0BBF-4939-99F7-98EC0CC7844A}" type="pres">
      <dgm:prSet presAssocID="{36690E51-6F45-4370-A244-BB09D4B0BEC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C5FA7-B2D7-4789-A856-038B6AF0942E}" type="pres">
      <dgm:prSet presAssocID="{36690E51-6F45-4370-A244-BB09D4B0BEC4}" presName="topArc2" presStyleLbl="parChTrans1D1" presStyleIdx="14" presStyleCnt="20"/>
      <dgm:spPr/>
    </dgm:pt>
    <dgm:pt modelId="{38F59D17-D24C-4C72-9423-00F3494C3501}" type="pres">
      <dgm:prSet presAssocID="{36690E51-6F45-4370-A244-BB09D4B0BEC4}" presName="bottomArc2" presStyleLbl="parChTrans1D1" presStyleIdx="15" presStyleCnt="20"/>
      <dgm:spPr/>
    </dgm:pt>
    <dgm:pt modelId="{F00BD7F9-EDA3-4ED2-BD5D-54AB08593503}" type="pres">
      <dgm:prSet presAssocID="{36690E51-6F45-4370-A244-BB09D4B0BEC4}" presName="topConnNode2" presStyleLbl="node3" presStyleIdx="0" presStyleCnt="0"/>
      <dgm:spPr/>
      <dgm:t>
        <a:bodyPr/>
        <a:lstStyle/>
        <a:p>
          <a:endParaRPr lang="en-US"/>
        </a:p>
      </dgm:t>
    </dgm:pt>
    <dgm:pt modelId="{1DE69E92-F334-4DFB-AD30-581B4CFD43B3}" type="pres">
      <dgm:prSet presAssocID="{36690E51-6F45-4370-A244-BB09D4B0BEC4}" presName="hierChild4" presStyleCnt="0"/>
      <dgm:spPr/>
    </dgm:pt>
    <dgm:pt modelId="{2E6460AC-6739-401B-AD06-E84E31E1333A}" type="pres">
      <dgm:prSet presAssocID="{36690E51-6F45-4370-A244-BB09D4B0BEC4}" presName="hierChild5" presStyleCnt="0"/>
      <dgm:spPr/>
    </dgm:pt>
    <dgm:pt modelId="{AC280127-CF40-4F2C-9A57-A9BE505D9148}" type="pres">
      <dgm:prSet presAssocID="{284A9558-442E-4F21-9013-2E2E2D8E7A6E}" presName="Name28" presStyleLbl="parChTrans1D3" presStyleIdx="5" presStyleCnt="7"/>
      <dgm:spPr/>
      <dgm:t>
        <a:bodyPr/>
        <a:lstStyle/>
        <a:p>
          <a:endParaRPr lang="en-US"/>
        </a:p>
      </dgm:t>
    </dgm:pt>
    <dgm:pt modelId="{975D9FF8-1E3D-4279-9ED6-62DF132A76E6}" type="pres">
      <dgm:prSet presAssocID="{3E20145D-B755-45D6-8F5E-0C9EEF204FE0}" presName="hierRoot2" presStyleCnt="0">
        <dgm:presLayoutVars>
          <dgm:hierBranch val="init"/>
        </dgm:presLayoutVars>
      </dgm:prSet>
      <dgm:spPr/>
    </dgm:pt>
    <dgm:pt modelId="{A6FBDE31-23AD-4799-A28C-B6BB9F2C8579}" type="pres">
      <dgm:prSet presAssocID="{3E20145D-B755-45D6-8F5E-0C9EEF204FE0}" presName="rootComposite2" presStyleCnt="0"/>
      <dgm:spPr/>
    </dgm:pt>
    <dgm:pt modelId="{FBE48A55-10C9-4EA1-B83E-3AB18A22F6F1}" type="pres">
      <dgm:prSet presAssocID="{3E20145D-B755-45D6-8F5E-0C9EEF204FE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A6BC-9A01-4566-BB26-AB8FD2B2F556}" type="pres">
      <dgm:prSet presAssocID="{3E20145D-B755-45D6-8F5E-0C9EEF204FE0}" presName="topArc2" presStyleLbl="parChTrans1D1" presStyleIdx="16" presStyleCnt="20"/>
      <dgm:spPr/>
    </dgm:pt>
    <dgm:pt modelId="{AA92A95F-FB52-44BF-8B7C-4E1078AFA406}" type="pres">
      <dgm:prSet presAssocID="{3E20145D-B755-45D6-8F5E-0C9EEF204FE0}" presName="bottomArc2" presStyleLbl="parChTrans1D1" presStyleIdx="17" presStyleCnt="20"/>
      <dgm:spPr/>
    </dgm:pt>
    <dgm:pt modelId="{70CE83C2-3E31-4722-9534-CB82A1658F80}" type="pres">
      <dgm:prSet presAssocID="{3E20145D-B755-45D6-8F5E-0C9EEF204FE0}" presName="topConnNode2" presStyleLbl="node3" presStyleIdx="0" presStyleCnt="0"/>
      <dgm:spPr/>
      <dgm:t>
        <a:bodyPr/>
        <a:lstStyle/>
        <a:p>
          <a:endParaRPr lang="en-US"/>
        </a:p>
      </dgm:t>
    </dgm:pt>
    <dgm:pt modelId="{C1A07AAF-1A18-4E5E-9AD8-BEF74F02529F}" type="pres">
      <dgm:prSet presAssocID="{3E20145D-B755-45D6-8F5E-0C9EEF204FE0}" presName="hierChild4" presStyleCnt="0"/>
      <dgm:spPr/>
    </dgm:pt>
    <dgm:pt modelId="{292B4019-D9EA-4A9B-ADF3-3F791D7CF20B}" type="pres">
      <dgm:prSet presAssocID="{3E20145D-B755-45D6-8F5E-0C9EEF204FE0}" presName="hierChild5" presStyleCnt="0"/>
      <dgm:spPr/>
    </dgm:pt>
    <dgm:pt modelId="{D623D4CD-6AA6-4A99-A212-94C49668DA7E}" type="pres">
      <dgm:prSet presAssocID="{E2459D17-8618-4B9A-96CD-1A97ECD1AD33}" presName="Name28" presStyleLbl="parChTrans1D3" presStyleIdx="6" presStyleCnt="7"/>
      <dgm:spPr/>
      <dgm:t>
        <a:bodyPr/>
        <a:lstStyle/>
        <a:p>
          <a:endParaRPr lang="en-US"/>
        </a:p>
      </dgm:t>
    </dgm:pt>
    <dgm:pt modelId="{C75E3632-6998-4DA5-8A24-3B8E26FD0494}" type="pres">
      <dgm:prSet presAssocID="{B9B1B9F6-B187-4867-A3EF-80A3FA960E83}" presName="hierRoot2" presStyleCnt="0">
        <dgm:presLayoutVars>
          <dgm:hierBranch val="init"/>
        </dgm:presLayoutVars>
      </dgm:prSet>
      <dgm:spPr/>
    </dgm:pt>
    <dgm:pt modelId="{AEDC3086-D711-4F99-B6B1-0852D3BAC4F4}" type="pres">
      <dgm:prSet presAssocID="{B9B1B9F6-B187-4867-A3EF-80A3FA960E83}" presName="rootComposite2" presStyleCnt="0"/>
      <dgm:spPr/>
    </dgm:pt>
    <dgm:pt modelId="{E9507995-3A8C-4E76-9AD8-83385E62BF73}" type="pres">
      <dgm:prSet presAssocID="{B9B1B9F6-B187-4867-A3EF-80A3FA960E8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EA6E47-587D-4D25-AC84-B87D57BAE63D}" type="pres">
      <dgm:prSet presAssocID="{B9B1B9F6-B187-4867-A3EF-80A3FA960E83}" presName="topArc2" presStyleLbl="parChTrans1D1" presStyleIdx="18" presStyleCnt="20"/>
      <dgm:spPr/>
    </dgm:pt>
    <dgm:pt modelId="{0484C0EC-2D49-4A08-B28C-ABBE861C6150}" type="pres">
      <dgm:prSet presAssocID="{B9B1B9F6-B187-4867-A3EF-80A3FA960E83}" presName="bottomArc2" presStyleLbl="parChTrans1D1" presStyleIdx="19" presStyleCnt="20"/>
      <dgm:spPr/>
    </dgm:pt>
    <dgm:pt modelId="{51CE2DF0-6DF8-42EB-ABB9-805FCE9FCC7F}" type="pres">
      <dgm:prSet presAssocID="{B9B1B9F6-B187-4867-A3EF-80A3FA960E83}" presName="topConnNode2" presStyleLbl="node3" presStyleIdx="0" presStyleCnt="0"/>
      <dgm:spPr/>
      <dgm:t>
        <a:bodyPr/>
        <a:lstStyle/>
        <a:p>
          <a:endParaRPr lang="en-US"/>
        </a:p>
      </dgm:t>
    </dgm:pt>
    <dgm:pt modelId="{4133EB39-FF8F-4013-9D89-03A49DC47F65}" type="pres">
      <dgm:prSet presAssocID="{B9B1B9F6-B187-4867-A3EF-80A3FA960E83}" presName="hierChild4" presStyleCnt="0"/>
      <dgm:spPr/>
    </dgm:pt>
    <dgm:pt modelId="{69EC236E-BDFF-49CF-80B9-0F1575E87940}" type="pres">
      <dgm:prSet presAssocID="{B9B1B9F6-B187-4867-A3EF-80A3FA960E83}" presName="hierChild5" presStyleCnt="0"/>
      <dgm:spPr/>
    </dgm:pt>
    <dgm:pt modelId="{3C8DA20C-B2B6-436E-A3E4-B58DA6EFD5FB}" type="pres">
      <dgm:prSet presAssocID="{842D903C-59E2-4430-921C-27F7236A98B8}" presName="hierChild5" presStyleCnt="0"/>
      <dgm:spPr/>
    </dgm:pt>
    <dgm:pt modelId="{0CD595FC-121B-4901-A2B5-F753D0AB901B}" type="pres">
      <dgm:prSet presAssocID="{C9BDA00E-6AF7-4139-AE77-A88FD3A852A9}" presName="hierChild3" presStyleCnt="0"/>
      <dgm:spPr/>
    </dgm:pt>
  </dgm:ptLst>
  <dgm:cxnLst>
    <dgm:cxn modelId="{A2086606-0B23-4310-AD69-83F1D74A3E53}" type="presOf" srcId="{A6A8DB97-0C08-4F55-80F0-3473E83F1EF1}" destId="{42641A2B-AD95-4E8C-96A8-45DB2120118A}" srcOrd="0" destOrd="0" presId="urn:microsoft.com/office/officeart/2008/layout/HalfCircleOrganizationChart"/>
    <dgm:cxn modelId="{5B77F6CD-33DB-4F6E-9964-F88608D7F9EA}" srcId="{842D903C-59E2-4430-921C-27F7236A98B8}" destId="{3E20145D-B755-45D6-8F5E-0C9EEF204FE0}" srcOrd="2" destOrd="0" parTransId="{284A9558-442E-4F21-9013-2E2E2D8E7A6E}" sibTransId="{1559A0B3-8AB4-4289-A3E9-7AAD5968EC5D}"/>
    <dgm:cxn modelId="{C37DD023-6E43-42A5-9641-D2015509A508}" type="presOf" srcId="{30980E92-F921-4698-AB0A-587AB47683DD}" destId="{0065B0D0-74BE-4678-B4C3-7C1C69465B58}" srcOrd="1" destOrd="0" presId="urn:microsoft.com/office/officeart/2008/layout/HalfCircleOrganizationChart"/>
    <dgm:cxn modelId="{DDBA863F-ED42-4C0A-B687-B395ECB16215}" type="presOf" srcId="{BDA2937A-6DAA-47D9-B3E0-FB65AE4AEC25}" destId="{E9EA4E15-1B9A-48F8-95CF-864897B50259}" srcOrd="0" destOrd="0" presId="urn:microsoft.com/office/officeart/2008/layout/HalfCircleOrganizationChart"/>
    <dgm:cxn modelId="{C3F21FB3-1C92-4308-B00C-2302EDC6852F}" type="presOf" srcId="{9E2CECD7-0722-4A78-92A3-F73AC531DE9B}" destId="{9296384E-D392-4848-801D-9BF576D23F24}" srcOrd="0" destOrd="0" presId="urn:microsoft.com/office/officeart/2008/layout/HalfCircleOrganizationChart"/>
    <dgm:cxn modelId="{17886B61-F388-43DF-B266-EA687A32E72C}" srcId="{B1C04103-A7FD-48F0-8DD6-67C3A3F78303}" destId="{30980E92-F921-4698-AB0A-587AB47683DD}" srcOrd="1" destOrd="0" parTransId="{E7D97B33-C9D8-4184-8C4C-B00C86A0B2A8}" sibTransId="{68657F55-3875-421C-B1AF-0FDEDCEBFFF9}"/>
    <dgm:cxn modelId="{383506AB-B09A-408B-8F33-B5E6F411AA70}" type="presOf" srcId="{D65CFE9F-B396-4DC8-AB0E-9062BA16CEAE}" destId="{A16C68A5-9482-4324-BBEE-E92DCB746796}" srcOrd="1" destOrd="0" presId="urn:microsoft.com/office/officeart/2008/layout/HalfCircleOrganizationChart"/>
    <dgm:cxn modelId="{D040E781-BAEF-47F4-BCDE-E49ABFB19E43}" type="presOf" srcId="{842D903C-59E2-4430-921C-27F7236A98B8}" destId="{A02C2B86-2DC0-4019-836D-B9BEE4A5A409}" srcOrd="1" destOrd="0" presId="urn:microsoft.com/office/officeart/2008/layout/HalfCircleOrganizationChart"/>
    <dgm:cxn modelId="{DB276069-1039-4F8B-A11A-05B1D34F709F}" type="presOf" srcId="{B9B1B9F6-B187-4867-A3EF-80A3FA960E83}" destId="{51CE2DF0-6DF8-42EB-ABB9-805FCE9FCC7F}" srcOrd="1" destOrd="0" presId="urn:microsoft.com/office/officeart/2008/layout/HalfCircleOrganizationChart"/>
    <dgm:cxn modelId="{BB95CA00-BDD1-4474-9D46-6E3371F4347E}" type="presOf" srcId="{D65CFE9F-B396-4DC8-AB0E-9062BA16CEAE}" destId="{8C77ED1A-140F-4484-80DD-7F8FED783A42}" srcOrd="0" destOrd="0" presId="urn:microsoft.com/office/officeart/2008/layout/HalfCircleOrganizationChart"/>
    <dgm:cxn modelId="{39CC1EFD-1D0E-4C38-A5F5-9A60325FA5ED}" srcId="{B9F5666B-6EE8-46D6-9A64-1563C7E4F174}" destId="{C9BDA00E-6AF7-4139-AE77-A88FD3A852A9}" srcOrd="0" destOrd="0" parTransId="{6E9F1C29-A606-4B60-A4FF-114BD3EDFD58}" sibTransId="{8B489228-E659-4BEA-BCC7-D0E69FFB3833}"/>
    <dgm:cxn modelId="{9B316EDB-D6B8-4DDB-BD83-B8F9001DB70A}" srcId="{842D903C-59E2-4430-921C-27F7236A98B8}" destId="{36690E51-6F45-4370-A244-BB09D4B0BEC4}" srcOrd="1" destOrd="0" parTransId="{62CE96CD-3910-45F7-B967-1BABE0430E77}" sibTransId="{D7D94604-38C3-4B3A-A003-1C4ABEC7E078}"/>
    <dgm:cxn modelId="{0C523DC2-7106-4F38-8770-E57AFF51BCCB}" type="presOf" srcId="{36690E51-6F45-4370-A244-BB09D4B0BEC4}" destId="{F00BD7F9-EDA3-4ED2-BD5D-54AB08593503}" srcOrd="1" destOrd="0" presId="urn:microsoft.com/office/officeart/2008/layout/HalfCircleOrganizationChart"/>
    <dgm:cxn modelId="{2B1629EB-C404-4CDE-B308-5D6F297AD48A}" type="presOf" srcId="{62CE96CD-3910-45F7-B967-1BABE0430E77}" destId="{570628C1-300D-4542-A640-B936051A45EE}" srcOrd="0" destOrd="0" presId="urn:microsoft.com/office/officeart/2008/layout/HalfCircleOrganizationChart"/>
    <dgm:cxn modelId="{9351BE48-17FD-4060-A942-008FBE9DDC15}" srcId="{B1C04103-A7FD-48F0-8DD6-67C3A3F78303}" destId="{D65CFE9F-B396-4DC8-AB0E-9062BA16CEAE}" srcOrd="0" destOrd="0" parTransId="{9E2CECD7-0722-4A78-92A3-F73AC531DE9B}" sibTransId="{B41AACDE-DD8A-46BE-8513-69173057184D}"/>
    <dgm:cxn modelId="{04F27CB7-1448-433B-A9AE-F13709D97416}" type="presOf" srcId="{842D903C-59E2-4430-921C-27F7236A98B8}" destId="{9CF50C5B-3331-4179-87D6-FD11B8210EC1}" srcOrd="0" destOrd="0" presId="urn:microsoft.com/office/officeart/2008/layout/HalfCircleOrganizationChart"/>
    <dgm:cxn modelId="{ED152A0D-5443-4EA3-BF5B-04C68F9F005C}" type="presOf" srcId="{A6A8DB97-0C08-4F55-80F0-3473E83F1EF1}" destId="{963319A2-19EC-4D5C-820F-6C665CFCA0E0}" srcOrd="1" destOrd="0" presId="urn:microsoft.com/office/officeart/2008/layout/HalfCircleOrganizationChart"/>
    <dgm:cxn modelId="{5EF6A975-992B-4869-8ED6-B5F9350242E3}" type="presOf" srcId="{284A9558-442E-4F21-9013-2E2E2D8E7A6E}" destId="{AC280127-CF40-4F2C-9A57-A9BE505D9148}" srcOrd="0" destOrd="0" presId="urn:microsoft.com/office/officeart/2008/layout/HalfCircleOrganizationChart"/>
    <dgm:cxn modelId="{A2DC778E-2674-4586-8817-2659AC458FE1}" type="presOf" srcId="{04A3DC09-91E9-4086-8CE6-879D4034D5D2}" destId="{FA9CDD59-F8B7-4279-8434-27A24113CC5D}" srcOrd="0" destOrd="0" presId="urn:microsoft.com/office/officeart/2008/layout/HalfCircleOrganizationChart"/>
    <dgm:cxn modelId="{26451C58-2EF0-4EBD-AA49-75CACECA6F88}" type="presOf" srcId="{B1C04103-A7FD-48F0-8DD6-67C3A3F78303}" destId="{EDF6A271-D9AE-45EB-9D96-700205CE59D1}" srcOrd="1" destOrd="0" presId="urn:microsoft.com/office/officeart/2008/layout/HalfCircleOrganizationChart"/>
    <dgm:cxn modelId="{C7795D73-CDCF-464D-B755-4E73EBDED6DE}" type="presOf" srcId="{E2459D17-8618-4B9A-96CD-1A97ECD1AD33}" destId="{D623D4CD-6AA6-4A99-A212-94C49668DA7E}" srcOrd="0" destOrd="0" presId="urn:microsoft.com/office/officeart/2008/layout/HalfCircleOrganizationChart"/>
    <dgm:cxn modelId="{29B18BF7-4144-4E33-949E-428E346601FA}" type="presOf" srcId="{C9BDA00E-6AF7-4139-AE77-A88FD3A852A9}" destId="{0B3A2AAD-8377-4DCD-B6FD-490732EC8215}" srcOrd="0" destOrd="0" presId="urn:microsoft.com/office/officeart/2008/layout/HalfCircleOrganizationChart"/>
    <dgm:cxn modelId="{26B39C8E-E870-4B87-A893-004DB0AFE329}" srcId="{842D903C-59E2-4430-921C-27F7236A98B8}" destId="{B9B1B9F6-B187-4867-A3EF-80A3FA960E83}" srcOrd="3" destOrd="0" parTransId="{E2459D17-8618-4B9A-96CD-1A97ECD1AD33}" sibTransId="{BC74BCC2-0C83-4FAE-9757-DCDAF39C795E}"/>
    <dgm:cxn modelId="{DC3D3409-ABF2-4356-BB78-9644006093BC}" srcId="{842D903C-59E2-4430-921C-27F7236A98B8}" destId="{A6A8DB97-0C08-4F55-80F0-3473E83F1EF1}" srcOrd="0" destOrd="0" parTransId="{621B709E-9232-4E23-8397-F09A10D39334}" sibTransId="{93ABFC04-18C0-4AC0-9CFA-6B04D37E14E5}"/>
    <dgm:cxn modelId="{9C570E38-34BA-4FCF-8B63-64D494518998}" type="presOf" srcId="{01B28894-596C-4832-8E15-D581BA13ADA9}" destId="{254A5B5A-5891-4BD1-90CA-204BEE80D23A}" srcOrd="1" destOrd="0" presId="urn:microsoft.com/office/officeart/2008/layout/HalfCircleOrganizationChart"/>
    <dgm:cxn modelId="{586E16DD-743B-4BC7-AAEA-F2BB3C4142E6}" type="presOf" srcId="{36690E51-6F45-4370-A244-BB09D4B0BEC4}" destId="{F81F642E-0BBF-4939-99F7-98EC0CC7844A}" srcOrd="0" destOrd="0" presId="urn:microsoft.com/office/officeart/2008/layout/HalfCircleOrganizationChart"/>
    <dgm:cxn modelId="{E4A6B5EF-DF55-47B2-AFB2-80799E7425A0}" type="presOf" srcId="{30980E92-F921-4698-AB0A-587AB47683DD}" destId="{055B1B7A-B4F1-4748-8E2D-F85D236E30DE}" srcOrd="0" destOrd="0" presId="urn:microsoft.com/office/officeart/2008/layout/HalfCircleOrganizationChart"/>
    <dgm:cxn modelId="{43462EA0-46C8-4DE6-9BB0-68B6891F3455}" type="presOf" srcId="{3E20145D-B755-45D6-8F5E-0C9EEF204FE0}" destId="{FBE48A55-10C9-4EA1-B83E-3AB18A22F6F1}" srcOrd="0" destOrd="0" presId="urn:microsoft.com/office/officeart/2008/layout/HalfCircleOrganizationChart"/>
    <dgm:cxn modelId="{69576B39-4870-43E7-8C76-9E00473B1730}" type="presOf" srcId="{3E20145D-B755-45D6-8F5E-0C9EEF204FE0}" destId="{70CE83C2-3E31-4722-9534-CB82A1658F80}" srcOrd="1" destOrd="0" presId="urn:microsoft.com/office/officeart/2008/layout/HalfCircleOrganizationChart"/>
    <dgm:cxn modelId="{5FBF59D4-3BAD-474D-A77E-6D47A45C3D80}" type="presOf" srcId="{B9B1B9F6-B187-4867-A3EF-80A3FA960E83}" destId="{E9507995-3A8C-4E76-9AD8-83385E62BF73}" srcOrd="0" destOrd="0" presId="urn:microsoft.com/office/officeart/2008/layout/HalfCircleOrganizationChart"/>
    <dgm:cxn modelId="{39F61F8C-C367-4327-8860-54755B974425}" type="presOf" srcId="{C9BDA00E-6AF7-4139-AE77-A88FD3A852A9}" destId="{C160DE51-2AD4-4903-A83B-8091AB451031}" srcOrd="1" destOrd="0" presId="urn:microsoft.com/office/officeart/2008/layout/HalfCircleOrganizationChart"/>
    <dgm:cxn modelId="{674D8560-A8E2-4CAD-AE33-80E1544C41C0}" type="presOf" srcId="{621B709E-9232-4E23-8397-F09A10D39334}" destId="{6475E4F1-F67A-4339-9800-39338479B4D8}" srcOrd="0" destOrd="0" presId="urn:microsoft.com/office/officeart/2008/layout/HalfCircleOrganizationChart"/>
    <dgm:cxn modelId="{E6EC10A3-E07B-4878-847C-FAE972E74678}" type="presOf" srcId="{FB4F6865-C5FB-4303-BBB1-2E4EB070861B}" destId="{4F70D44C-8C1E-4B9B-9B94-13F359976946}" srcOrd="0" destOrd="0" presId="urn:microsoft.com/office/officeart/2008/layout/HalfCircleOrganizationChart"/>
    <dgm:cxn modelId="{CB82FDD9-F09C-472B-93EF-9D56A51DC639}" srcId="{B1C04103-A7FD-48F0-8DD6-67C3A3F78303}" destId="{01B28894-596C-4832-8E15-D581BA13ADA9}" srcOrd="2" destOrd="0" parTransId="{04A3DC09-91E9-4086-8CE6-879D4034D5D2}" sibTransId="{571B16F6-9020-48F7-9F07-F4FF19583191}"/>
    <dgm:cxn modelId="{BFD9C361-31E8-4D1B-A0B9-B0E1F80A2CE0}" type="presOf" srcId="{E7D97B33-C9D8-4184-8C4C-B00C86A0B2A8}" destId="{8E2BB6A5-2D69-4A2F-AFF8-44483134BA6E}" srcOrd="0" destOrd="0" presId="urn:microsoft.com/office/officeart/2008/layout/HalfCircleOrganizationChart"/>
    <dgm:cxn modelId="{C5FD62F5-B9C6-44C6-99D0-E31644772C2B}" srcId="{C9BDA00E-6AF7-4139-AE77-A88FD3A852A9}" destId="{842D903C-59E2-4430-921C-27F7236A98B8}" srcOrd="1" destOrd="0" parTransId="{FB4F6865-C5FB-4303-BBB1-2E4EB070861B}" sibTransId="{D9777257-BD60-4B79-B986-7AC403732120}"/>
    <dgm:cxn modelId="{2A37535D-9FE6-4935-9BB5-FDF1A62FCC2C}" type="presOf" srcId="{01B28894-596C-4832-8E15-D581BA13ADA9}" destId="{E5D95DAA-66C9-4DC0-9C51-30B23312D85F}" srcOrd="0" destOrd="0" presId="urn:microsoft.com/office/officeart/2008/layout/HalfCircleOrganizationChart"/>
    <dgm:cxn modelId="{4A44B532-4E17-4B63-A7C0-FD1136C08CC7}" type="presOf" srcId="{B1C04103-A7FD-48F0-8DD6-67C3A3F78303}" destId="{0BD3CDD5-6A64-42A4-A31B-53DD76041B1F}" srcOrd="0" destOrd="0" presId="urn:microsoft.com/office/officeart/2008/layout/HalfCircleOrganizationChart"/>
    <dgm:cxn modelId="{4164E864-D77F-4C19-94AB-F0FD8B0DFEAA}" type="presOf" srcId="{B9F5666B-6EE8-46D6-9A64-1563C7E4F174}" destId="{93AEAFCF-1E43-4F0F-8403-A0358424EB88}" srcOrd="0" destOrd="0" presId="urn:microsoft.com/office/officeart/2008/layout/HalfCircleOrganizationChart"/>
    <dgm:cxn modelId="{E057C152-32CC-485C-BF4A-B219AA8D080B}" srcId="{C9BDA00E-6AF7-4139-AE77-A88FD3A852A9}" destId="{B1C04103-A7FD-48F0-8DD6-67C3A3F78303}" srcOrd="0" destOrd="0" parTransId="{BDA2937A-6DAA-47D9-B3E0-FB65AE4AEC25}" sibTransId="{497A1344-7E5D-4F52-B262-5E85B7579829}"/>
    <dgm:cxn modelId="{4FFDB761-DFAC-4C08-8288-F8B1B785E041}" type="presParOf" srcId="{93AEAFCF-1E43-4F0F-8403-A0358424EB88}" destId="{C17A3B0A-4F88-4B63-B5EF-44D3B88B95E4}" srcOrd="0" destOrd="0" presId="urn:microsoft.com/office/officeart/2008/layout/HalfCircleOrganizationChart"/>
    <dgm:cxn modelId="{043F9860-9321-4F30-A147-C0D83DF99386}" type="presParOf" srcId="{C17A3B0A-4F88-4B63-B5EF-44D3B88B95E4}" destId="{61FD8D7F-6952-4A77-A564-48426BE6E6B0}" srcOrd="0" destOrd="0" presId="urn:microsoft.com/office/officeart/2008/layout/HalfCircleOrganizationChart"/>
    <dgm:cxn modelId="{EF43A0DB-9DE9-4B52-A3DD-C7BB0565AEFC}" type="presParOf" srcId="{61FD8D7F-6952-4A77-A564-48426BE6E6B0}" destId="{0B3A2AAD-8377-4DCD-B6FD-490732EC8215}" srcOrd="0" destOrd="0" presId="urn:microsoft.com/office/officeart/2008/layout/HalfCircleOrganizationChart"/>
    <dgm:cxn modelId="{74EF32D6-E22E-4922-85E9-F5718FE01E8E}" type="presParOf" srcId="{61FD8D7F-6952-4A77-A564-48426BE6E6B0}" destId="{8CC3C511-D843-4762-9404-8C9205FC2096}" srcOrd="1" destOrd="0" presId="urn:microsoft.com/office/officeart/2008/layout/HalfCircleOrganizationChart"/>
    <dgm:cxn modelId="{EF697A83-8D79-45CF-AC08-E981BDF07AA7}" type="presParOf" srcId="{61FD8D7F-6952-4A77-A564-48426BE6E6B0}" destId="{37BC7BC7-CC54-4388-96FA-A5C5D13654B4}" srcOrd="2" destOrd="0" presId="urn:microsoft.com/office/officeart/2008/layout/HalfCircleOrganizationChart"/>
    <dgm:cxn modelId="{F832CB8C-AC0C-4B52-A9CA-C65379649AF1}" type="presParOf" srcId="{61FD8D7F-6952-4A77-A564-48426BE6E6B0}" destId="{C160DE51-2AD4-4903-A83B-8091AB451031}" srcOrd="3" destOrd="0" presId="urn:microsoft.com/office/officeart/2008/layout/HalfCircleOrganizationChart"/>
    <dgm:cxn modelId="{CCFF4A83-E048-427C-BCA9-DD52D106EC1E}" type="presParOf" srcId="{C17A3B0A-4F88-4B63-B5EF-44D3B88B95E4}" destId="{9DADDCFA-750D-42C0-853C-F820BF6B71DC}" srcOrd="1" destOrd="0" presId="urn:microsoft.com/office/officeart/2008/layout/HalfCircleOrganizationChart"/>
    <dgm:cxn modelId="{B853AE0F-81F6-4421-AC5D-054507E9D6AA}" type="presParOf" srcId="{9DADDCFA-750D-42C0-853C-F820BF6B71DC}" destId="{E9EA4E15-1B9A-48F8-95CF-864897B50259}" srcOrd="0" destOrd="0" presId="urn:microsoft.com/office/officeart/2008/layout/HalfCircleOrganizationChart"/>
    <dgm:cxn modelId="{B6D8881B-DE14-4806-AF15-8CFB0DB9DB96}" type="presParOf" srcId="{9DADDCFA-750D-42C0-853C-F820BF6B71DC}" destId="{D573B7C2-0506-4DDD-BA33-091A047AFEAA}" srcOrd="1" destOrd="0" presId="urn:microsoft.com/office/officeart/2008/layout/HalfCircleOrganizationChart"/>
    <dgm:cxn modelId="{DA6D1304-90FE-45E0-BD87-3A520D5B91AC}" type="presParOf" srcId="{D573B7C2-0506-4DDD-BA33-091A047AFEAA}" destId="{F7FFDFA5-02AF-4FF2-BE9F-B3CD32E9D161}" srcOrd="0" destOrd="0" presId="urn:microsoft.com/office/officeart/2008/layout/HalfCircleOrganizationChart"/>
    <dgm:cxn modelId="{23657B02-D4AB-4891-A28F-EB8E9BFC3DF3}" type="presParOf" srcId="{F7FFDFA5-02AF-4FF2-BE9F-B3CD32E9D161}" destId="{0BD3CDD5-6A64-42A4-A31B-53DD76041B1F}" srcOrd="0" destOrd="0" presId="urn:microsoft.com/office/officeart/2008/layout/HalfCircleOrganizationChart"/>
    <dgm:cxn modelId="{952A7E1A-9C84-42C5-B506-58832AE2DBF0}" type="presParOf" srcId="{F7FFDFA5-02AF-4FF2-BE9F-B3CD32E9D161}" destId="{FBE9E16D-0CBC-4BA1-89E9-F77120669B31}" srcOrd="1" destOrd="0" presId="urn:microsoft.com/office/officeart/2008/layout/HalfCircleOrganizationChart"/>
    <dgm:cxn modelId="{5F232E8F-81AE-4759-9592-720B30753C9F}" type="presParOf" srcId="{F7FFDFA5-02AF-4FF2-BE9F-B3CD32E9D161}" destId="{0EFDC01A-27FE-4845-A31D-15B4AC0E56BB}" srcOrd="2" destOrd="0" presId="urn:microsoft.com/office/officeart/2008/layout/HalfCircleOrganizationChart"/>
    <dgm:cxn modelId="{EB71CEEA-0AF9-4B2E-954E-D4C664BF83A6}" type="presParOf" srcId="{F7FFDFA5-02AF-4FF2-BE9F-B3CD32E9D161}" destId="{EDF6A271-D9AE-45EB-9D96-700205CE59D1}" srcOrd="3" destOrd="0" presId="urn:microsoft.com/office/officeart/2008/layout/HalfCircleOrganizationChart"/>
    <dgm:cxn modelId="{32BF3BB8-1795-4DEF-85DE-18B1FF3179D0}" type="presParOf" srcId="{D573B7C2-0506-4DDD-BA33-091A047AFEAA}" destId="{2AF17CA4-E366-4681-B789-80B49DF16E41}" srcOrd="1" destOrd="0" presId="urn:microsoft.com/office/officeart/2008/layout/HalfCircleOrganizationChart"/>
    <dgm:cxn modelId="{E733582C-4385-4864-BD86-42E64CDC3B50}" type="presParOf" srcId="{2AF17CA4-E366-4681-B789-80B49DF16E41}" destId="{9296384E-D392-4848-801D-9BF576D23F24}" srcOrd="0" destOrd="0" presId="urn:microsoft.com/office/officeart/2008/layout/HalfCircleOrganizationChart"/>
    <dgm:cxn modelId="{EBE073FC-A696-4500-B818-2173531DA9AD}" type="presParOf" srcId="{2AF17CA4-E366-4681-B789-80B49DF16E41}" destId="{BD860C98-871C-4E7E-A68A-86BBCCE272FD}" srcOrd="1" destOrd="0" presId="urn:microsoft.com/office/officeart/2008/layout/HalfCircleOrganizationChart"/>
    <dgm:cxn modelId="{E177F0FF-EA81-4809-906D-683E40071988}" type="presParOf" srcId="{BD860C98-871C-4E7E-A68A-86BBCCE272FD}" destId="{4798D812-2B1A-4896-A90C-043F3EDB4DE3}" srcOrd="0" destOrd="0" presId="urn:microsoft.com/office/officeart/2008/layout/HalfCircleOrganizationChart"/>
    <dgm:cxn modelId="{F7A13628-BA3D-4C5F-A7F6-15743079A209}" type="presParOf" srcId="{4798D812-2B1A-4896-A90C-043F3EDB4DE3}" destId="{8C77ED1A-140F-4484-80DD-7F8FED783A42}" srcOrd="0" destOrd="0" presId="urn:microsoft.com/office/officeart/2008/layout/HalfCircleOrganizationChart"/>
    <dgm:cxn modelId="{03783A55-AB1C-45FE-BDA6-6785EEEAAFC6}" type="presParOf" srcId="{4798D812-2B1A-4896-A90C-043F3EDB4DE3}" destId="{C744F640-204F-4A37-BA84-8C13631BCFB5}" srcOrd="1" destOrd="0" presId="urn:microsoft.com/office/officeart/2008/layout/HalfCircleOrganizationChart"/>
    <dgm:cxn modelId="{5D5A6D6D-4681-43D5-A7DB-A052809DEB86}" type="presParOf" srcId="{4798D812-2B1A-4896-A90C-043F3EDB4DE3}" destId="{308E8FC2-D8E9-4177-9A28-CD8F396ED017}" srcOrd="2" destOrd="0" presId="urn:microsoft.com/office/officeart/2008/layout/HalfCircleOrganizationChart"/>
    <dgm:cxn modelId="{B59CD07F-0969-4DA5-A9C4-11EDAE85B93C}" type="presParOf" srcId="{4798D812-2B1A-4896-A90C-043F3EDB4DE3}" destId="{A16C68A5-9482-4324-BBEE-E92DCB746796}" srcOrd="3" destOrd="0" presId="urn:microsoft.com/office/officeart/2008/layout/HalfCircleOrganizationChart"/>
    <dgm:cxn modelId="{AC4076F0-9ED4-4F93-986D-79AF0106C755}" type="presParOf" srcId="{BD860C98-871C-4E7E-A68A-86BBCCE272FD}" destId="{14957315-2394-4A05-BECD-2F59CC6A9F27}" srcOrd="1" destOrd="0" presId="urn:microsoft.com/office/officeart/2008/layout/HalfCircleOrganizationChart"/>
    <dgm:cxn modelId="{D3E8AC06-FDBB-4F0E-B2CA-111359AF1839}" type="presParOf" srcId="{BD860C98-871C-4E7E-A68A-86BBCCE272FD}" destId="{83554F30-CC90-4EEB-98CB-D3431677F58D}" srcOrd="2" destOrd="0" presId="urn:microsoft.com/office/officeart/2008/layout/HalfCircleOrganizationChart"/>
    <dgm:cxn modelId="{66536A68-EC61-48A8-8355-AAC83912BAB8}" type="presParOf" srcId="{2AF17CA4-E366-4681-B789-80B49DF16E41}" destId="{8E2BB6A5-2D69-4A2F-AFF8-44483134BA6E}" srcOrd="2" destOrd="0" presId="urn:microsoft.com/office/officeart/2008/layout/HalfCircleOrganizationChart"/>
    <dgm:cxn modelId="{F136BAFB-6F84-45BB-A634-BF3E8A7A6121}" type="presParOf" srcId="{2AF17CA4-E366-4681-B789-80B49DF16E41}" destId="{F74A1DAE-2266-4FF6-B6C8-6D6339CC8C32}" srcOrd="3" destOrd="0" presId="urn:microsoft.com/office/officeart/2008/layout/HalfCircleOrganizationChart"/>
    <dgm:cxn modelId="{B98A9E9D-2700-4EE5-B891-7C26A68955F4}" type="presParOf" srcId="{F74A1DAE-2266-4FF6-B6C8-6D6339CC8C32}" destId="{2EE95556-420A-48BE-ACA8-A56622C1BEF4}" srcOrd="0" destOrd="0" presId="urn:microsoft.com/office/officeart/2008/layout/HalfCircleOrganizationChart"/>
    <dgm:cxn modelId="{430C7680-96A4-44B0-AB3E-CD411E1B4A87}" type="presParOf" srcId="{2EE95556-420A-48BE-ACA8-A56622C1BEF4}" destId="{055B1B7A-B4F1-4748-8E2D-F85D236E30DE}" srcOrd="0" destOrd="0" presId="urn:microsoft.com/office/officeart/2008/layout/HalfCircleOrganizationChart"/>
    <dgm:cxn modelId="{7B7A1851-37C5-4AE3-8DA6-3CC1710E40D7}" type="presParOf" srcId="{2EE95556-420A-48BE-ACA8-A56622C1BEF4}" destId="{4B502745-ADE5-4759-BAB0-7BAEF6108E2B}" srcOrd="1" destOrd="0" presId="urn:microsoft.com/office/officeart/2008/layout/HalfCircleOrganizationChart"/>
    <dgm:cxn modelId="{91FEE43C-E33C-4C96-A433-37AF1F4AE5C4}" type="presParOf" srcId="{2EE95556-420A-48BE-ACA8-A56622C1BEF4}" destId="{07C0D58D-B38C-451C-9DBA-6A4E9C48C3C6}" srcOrd="2" destOrd="0" presId="urn:microsoft.com/office/officeart/2008/layout/HalfCircleOrganizationChart"/>
    <dgm:cxn modelId="{3EE6B679-8FE7-41C5-B904-D54E06E24691}" type="presParOf" srcId="{2EE95556-420A-48BE-ACA8-A56622C1BEF4}" destId="{0065B0D0-74BE-4678-B4C3-7C1C69465B58}" srcOrd="3" destOrd="0" presId="urn:microsoft.com/office/officeart/2008/layout/HalfCircleOrganizationChart"/>
    <dgm:cxn modelId="{D33219C5-8332-4D50-A2B7-03E9EAECD276}" type="presParOf" srcId="{F74A1DAE-2266-4FF6-B6C8-6D6339CC8C32}" destId="{F04F923C-65A7-447D-869C-8F5DD34DEE77}" srcOrd="1" destOrd="0" presId="urn:microsoft.com/office/officeart/2008/layout/HalfCircleOrganizationChart"/>
    <dgm:cxn modelId="{36D42C79-8B41-4E25-BC42-A8430C8352A1}" type="presParOf" srcId="{F74A1DAE-2266-4FF6-B6C8-6D6339CC8C32}" destId="{30BBAB6D-BE5D-4245-891B-024147D17F64}" srcOrd="2" destOrd="0" presId="urn:microsoft.com/office/officeart/2008/layout/HalfCircleOrganizationChart"/>
    <dgm:cxn modelId="{2804DD84-E172-458B-8C31-C7BB0FB72E49}" type="presParOf" srcId="{2AF17CA4-E366-4681-B789-80B49DF16E41}" destId="{FA9CDD59-F8B7-4279-8434-27A24113CC5D}" srcOrd="4" destOrd="0" presId="urn:microsoft.com/office/officeart/2008/layout/HalfCircleOrganizationChart"/>
    <dgm:cxn modelId="{950B05CD-088C-46E4-A29E-D12C6CFDEE00}" type="presParOf" srcId="{2AF17CA4-E366-4681-B789-80B49DF16E41}" destId="{9B18B681-09A5-4DF3-B68F-EC2F38C42E23}" srcOrd="5" destOrd="0" presId="urn:microsoft.com/office/officeart/2008/layout/HalfCircleOrganizationChart"/>
    <dgm:cxn modelId="{30C775B0-CE40-4A30-A01D-C0BE1F33873D}" type="presParOf" srcId="{9B18B681-09A5-4DF3-B68F-EC2F38C42E23}" destId="{EB5B0F40-EE16-4AAA-B42A-DD1A2FCF9669}" srcOrd="0" destOrd="0" presId="urn:microsoft.com/office/officeart/2008/layout/HalfCircleOrganizationChart"/>
    <dgm:cxn modelId="{9313EE5F-A2FF-40F6-95DC-20C6380CF9B2}" type="presParOf" srcId="{EB5B0F40-EE16-4AAA-B42A-DD1A2FCF9669}" destId="{E5D95DAA-66C9-4DC0-9C51-30B23312D85F}" srcOrd="0" destOrd="0" presId="urn:microsoft.com/office/officeart/2008/layout/HalfCircleOrganizationChart"/>
    <dgm:cxn modelId="{0332A924-33CD-42B6-B6A3-D3C15394F543}" type="presParOf" srcId="{EB5B0F40-EE16-4AAA-B42A-DD1A2FCF9669}" destId="{5CEEC115-6097-43F0-BBE0-DE7591EF759D}" srcOrd="1" destOrd="0" presId="urn:microsoft.com/office/officeart/2008/layout/HalfCircleOrganizationChart"/>
    <dgm:cxn modelId="{F8CA0B75-5996-49B3-B2F1-B0AAFEA64DCD}" type="presParOf" srcId="{EB5B0F40-EE16-4AAA-B42A-DD1A2FCF9669}" destId="{DED11CD2-868F-40F8-99F1-76161F9B93B2}" srcOrd="2" destOrd="0" presId="urn:microsoft.com/office/officeart/2008/layout/HalfCircleOrganizationChart"/>
    <dgm:cxn modelId="{31D9E636-0EE7-4924-B62D-5AB0200EB746}" type="presParOf" srcId="{EB5B0F40-EE16-4AAA-B42A-DD1A2FCF9669}" destId="{254A5B5A-5891-4BD1-90CA-204BEE80D23A}" srcOrd="3" destOrd="0" presId="urn:microsoft.com/office/officeart/2008/layout/HalfCircleOrganizationChart"/>
    <dgm:cxn modelId="{EADD17B5-E12F-4354-8D53-E6963EA9ACB6}" type="presParOf" srcId="{9B18B681-09A5-4DF3-B68F-EC2F38C42E23}" destId="{FF5A9A44-BD08-4969-BB8F-CD4EF4A18C5D}" srcOrd="1" destOrd="0" presId="urn:microsoft.com/office/officeart/2008/layout/HalfCircleOrganizationChart"/>
    <dgm:cxn modelId="{D821B63C-57D9-47A6-9DDA-87986A6F3CF9}" type="presParOf" srcId="{9B18B681-09A5-4DF3-B68F-EC2F38C42E23}" destId="{2A61DBA8-70C5-4F9D-A16E-B53A609AF189}" srcOrd="2" destOrd="0" presId="urn:microsoft.com/office/officeart/2008/layout/HalfCircleOrganizationChart"/>
    <dgm:cxn modelId="{CFB6B981-1C02-4CBF-847D-4C19ECEEEE4E}" type="presParOf" srcId="{D573B7C2-0506-4DDD-BA33-091A047AFEAA}" destId="{D00B80AE-3005-42B4-9C81-59CB7A29F132}" srcOrd="2" destOrd="0" presId="urn:microsoft.com/office/officeart/2008/layout/HalfCircleOrganizationChart"/>
    <dgm:cxn modelId="{4860B925-E4A0-4D8C-A987-074E4B5530FB}" type="presParOf" srcId="{9DADDCFA-750D-42C0-853C-F820BF6B71DC}" destId="{4F70D44C-8C1E-4B9B-9B94-13F359976946}" srcOrd="2" destOrd="0" presId="urn:microsoft.com/office/officeart/2008/layout/HalfCircleOrganizationChart"/>
    <dgm:cxn modelId="{DFCD6256-C28B-4610-A244-50E6EF78300F}" type="presParOf" srcId="{9DADDCFA-750D-42C0-853C-F820BF6B71DC}" destId="{0B6C7A80-E8D3-45E0-90B7-EA9FEFB246D9}" srcOrd="3" destOrd="0" presId="urn:microsoft.com/office/officeart/2008/layout/HalfCircleOrganizationChart"/>
    <dgm:cxn modelId="{9BB8EBC0-C2E7-47E6-AB2D-9CE1E191805E}" type="presParOf" srcId="{0B6C7A80-E8D3-45E0-90B7-EA9FEFB246D9}" destId="{CF89A985-C70F-4CC2-96F9-7BD9D2EEDFAF}" srcOrd="0" destOrd="0" presId="urn:microsoft.com/office/officeart/2008/layout/HalfCircleOrganizationChart"/>
    <dgm:cxn modelId="{38410C39-D962-4B37-9B6D-A166B96E6154}" type="presParOf" srcId="{CF89A985-C70F-4CC2-96F9-7BD9D2EEDFAF}" destId="{9CF50C5B-3331-4179-87D6-FD11B8210EC1}" srcOrd="0" destOrd="0" presId="urn:microsoft.com/office/officeart/2008/layout/HalfCircleOrganizationChart"/>
    <dgm:cxn modelId="{E7552706-6D27-423C-A86C-9087AD881EC6}" type="presParOf" srcId="{CF89A985-C70F-4CC2-96F9-7BD9D2EEDFAF}" destId="{CAE2D779-0E18-47E5-837E-6521F26C5D26}" srcOrd="1" destOrd="0" presId="urn:microsoft.com/office/officeart/2008/layout/HalfCircleOrganizationChart"/>
    <dgm:cxn modelId="{B1771A12-8E52-4D30-9368-DA334CC2DE27}" type="presParOf" srcId="{CF89A985-C70F-4CC2-96F9-7BD9D2EEDFAF}" destId="{62257F5F-62D8-4335-998A-337B5C1FD614}" srcOrd="2" destOrd="0" presId="urn:microsoft.com/office/officeart/2008/layout/HalfCircleOrganizationChart"/>
    <dgm:cxn modelId="{9230C7A0-813E-41AF-9836-58E505749B6E}" type="presParOf" srcId="{CF89A985-C70F-4CC2-96F9-7BD9D2EEDFAF}" destId="{A02C2B86-2DC0-4019-836D-B9BEE4A5A409}" srcOrd="3" destOrd="0" presId="urn:microsoft.com/office/officeart/2008/layout/HalfCircleOrganizationChart"/>
    <dgm:cxn modelId="{30CD4A08-B77E-47B0-818D-0B0ACB6A78CA}" type="presParOf" srcId="{0B6C7A80-E8D3-45E0-90B7-EA9FEFB246D9}" destId="{75CC9CC5-F42D-45DE-AD34-7F149DDA6F08}" srcOrd="1" destOrd="0" presId="urn:microsoft.com/office/officeart/2008/layout/HalfCircleOrganizationChart"/>
    <dgm:cxn modelId="{737E4101-533A-4646-AE8F-40A5DDF20B17}" type="presParOf" srcId="{75CC9CC5-F42D-45DE-AD34-7F149DDA6F08}" destId="{6475E4F1-F67A-4339-9800-39338479B4D8}" srcOrd="0" destOrd="0" presId="urn:microsoft.com/office/officeart/2008/layout/HalfCircleOrganizationChart"/>
    <dgm:cxn modelId="{E5053CC5-20BA-40E9-AE1C-135B7C72C8C5}" type="presParOf" srcId="{75CC9CC5-F42D-45DE-AD34-7F149DDA6F08}" destId="{25459A80-DFC2-4B5B-969E-678FE3D7B7C4}" srcOrd="1" destOrd="0" presId="urn:microsoft.com/office/officeart/2008/layout/HalfCircleOrganizationChart"/>
    <dgm:cxn modelId="{EC74E4DE-4CDE-4B35-AEF4-BF1180D861CF}" type="presParOf" srcId="{25459A80-DFC2-4B5B-969E-678FE3D7B7C4}" destId="{DCC23102-F8CD-401D-AB5A-CE838170CA92}" srcOrd="0" destOrd="0" presId="urn:microsoft.com/office/officeart/2008/layout/HalfCircleOrganizationChart"/>
    <dgm:cxn modelId="{0BE5D26C-9905-4180-B73A-4C86DF09BF52}" type="presParOf" srcId="{DCC23102-F8CD-401D-AB5A-CE838170CA92}" destId="{42641A2B-AD95-4E8C-96A8-45DB2120118A}" srcOrd="0" destOrd="0" presId="urn:microsoft.com/office/officeart/2008/layout/HalfCircleOrganizationChart"/>
    <dgm:cxn modelId="{D127F5BB-563B-487E-B857-B9A8DBB6073B}" type="presParOf" srcId="{DCC23102-F8CD-401D-AB5A-CE838170CA92}" destId="{560539F7-2B62-4A48-8DD3-5A37D1C4C8CB}" srcOrd="1" destOrd="0" presId="urn:microsoft.com/office/officeart/2008/layout/HalfCircleOrganizationChart"/>
    <dgm:cxn modelId="{D4355D35-3674-42A2-B52A-8EF18449F538}" type="presParOf" srcId="{DCC23102-F8CD-401D-AB5A-CE838170CA92}" destId="{CDE62478-39A6-4499-88AF-26EF2E02AC85}" srcOrd="2" destOrd="0" presId="urn:microsoft.com/office/officeart/2008/layout/HalfCircleOrganizationChart"/>
    <dgm:cxn modelId="{F824240F-2001-410E-BDE1-F8B5B6A379F4}" type="presParOf" srcId="{DCC23102-F8CD-401D-AB5A-CE838170CA92}" destId="{963319A2-19EC-4D5C-820F-6C665CFCA0E0}" srcOrd="3" destOrd="0" presId="urn:microsoft.com/office/officeart/2008/layout/HalfCircleOrganizationChart"/>
    <dgm:cxn modelId="{66B1E539-EAF5-4EB9-B00E-4726A738B665}" type="presParOf" srcId="{25459A80-DFC2-4B5B-969E-678FE3D7B7C4}" destId="{C749E698-B7A2-4BD4-829E-D6CA9B6CDF6E}" srcOrd="1" destOrd="0" presId="urn:microsoft.com/office/officeart/2008/layout/HalfCircleOrganizationChart"/>
    <dgm:cxn modelId="{C123A760-53F7-4AC5-942A-DF6D5E222AAE}" type="presParOf" srcId="{25459A80-DFC2-4B5B-969E-678FE3D7B7C4}" destId="{F2BB5261-0705-47D3-8945-44CB74758D1E}" srcOrd="2" destOrd="0" presId="urn:microsoft.com/office/officeart/2008/layout/HalfCircleOrganizationChart"/>
    <dgm:cxn modelId="{46000EA1-16AC-4826-B2A9-8C113E1FCD79}" type="presParOf" srcId="{75CC9CC5-F42D-45DE-AD34-7F149DDA6F08}" destId="{570628C1-300D-4542-A640-B936051A45EE}" srcOrd="2" destOrd="0" presId="urn:microsoft.com/office/officeart/2008/layout/HalfCircleOrganizationChart"/>
    <dgm:cxn modelId="{66990A21-E4E1-48EE-B51A-8B73581F14CE}" type="presParOf" srcId="{75CC9CC5-F42D-45DE-AD34-7F149DDA6F08}" destId="{2CA9EABC-1872-4C4C-9862-6DC67F1271E7}" srcOrd="3" destOrd="0" presId="urn:microsoft.com/office/officeart/2008/layout/HalfCircleOrganizationChart"/>
    <dgm:cxn modelId="{6784795D-4B8F-497A-BD8D-6CBAA8B8C049}" type="presParOf" srcId="{2CA9EABC-1872-4C4C-9862-6DC67F1271E7}" destId="{0B442A3A-BD7A-4E7C-BADB-68E77D82B76B}" srcOrd="0" destOrd="0" presId="urn:microsoft.com/office/officeart/2008/layout/HalfCircleOrganizationChart"/>
    <dgm:cxn modelId="{8A063AFA-AA9B-4299-A09A-121D020D007B}" type="presParOf" srcId="{0B442A3A-BD7A-4E7C-BADB-68E77D82B76B}" destId="{F81F642E-0BBF-4939-99F7-98EC0CC7844A}" srcOrd="0" destOrd="0" presId="urn:microsoft.com/office/officeart/2008/layout/HalfCircleOrganizationChart"/>
    <dgm:cxn modelId="{BC307422-3B95-4990-8021-BEC502270387}" type="presParOf" srcId="{0B442A3A-BD7A-4E7C-BADB-68E77D82B76B}" destId="{6AAC5FA7-B2D7-4789-A856-038B6AF0942E}" srcOrd="1" destOrd="0" presId="urn:microsoft.com/office/officeart/2008/layout/HalfCircleOrganizationChart"/>
    <dgm:cxn modelId="{C9D316E5-8A39-4CC0-BDED-C7D26F5ABA0B}" type="presParOf" srcId="{0B442A3A-BD7A-4E7C-BADB-68E77D82B76B}" destId="{38F59D17-D24C-4C72-9423-00F3494C3501}" srcOrd="2" destOrd="0" presId="urn:microsoft.com/office/officeart/2008/layout/HalfCircleOrganizationChart"/>
    <dgm:cxn modelId="{F5200493-96E7-4115-9961-1584EDF2FA45}" type="presParOf" srcId="{0B442A3A-BD7A-4E7C-BADB-68E77D82B76B}" destId="{F00BD7F9-EDA3-4ED2-BD5D-54AB08593503}" srcOrd="3" destOrd="0" presId="urn:microsoft.com/office/officeart/2008/layout/HalfCircleOrganizationChart"/>
    <dgm:cxn modelId="{967DC47D-88C6-4FFA-810D-A2B3FE716A74}" type="presParOf" srcId="{2CA9EABC-1872-4C4C-9862-6DC67F1271E7}" destId="{1DE69E92-F334-4DFB-AD30-581B4CFD43B3}" srcOrd="1" destOrd="0" presId="urn:microsoft.com/office/officeart/2008/layout/HalfCircleOrganizationChart"/>
    <dgm:cxn modelId="{3FFCD3C2-F027-4FD7-88FF-27CE58ECD477}" type="presParOf" srcId="{2CA9EABC-1872-4C4C-9862-6DC67F1271E7}" destId="{2E6460AC-6739-401B-AD06-E84E31E1333A}" srcOrd="2" destOrd="0" presId="urn:microsoft.com/office/officeart/2008/layout/HalfCircleOrganizationChart"/>
    <dgm:cxn modelId="{E6DC1CFD-D97A-46C1-B466-CF73F8D50F31}" type="presParOf" srcId="{75CC9CC5-F42D-45DE-AD34-7F149DDA6F08}" destId="{AC280127-CF40-4F2C-9A57-A9BE505D9148}" srcOrd="4" destOrd="0" presId="urn:microsoft.com/office/officeart/2008/layout/HalfCircleOrganizationChart"/>
    <dgm:cxn modelId="{86A90781-798B-4D0C-B9A7-1FE095A8BBE9}" type="presParOf" srcId="{75CC9CC5-F42D-45DE-AD34-7F149DDA6F08}" destId="{975D9FF8-1E3D-4279-9ED6-62DF132A76E6}" srcOrd="5" destOrd="0" presId="urn:microsoft.com/office/officeart/2008/layout/HalfCircleOrganizationChart"/>
    <dgm:cxn modelId="{3D1BB850-342C-44D3-B70D-EDD194B94968}" type="presParOf" srcId="{975D9FF8-1E3D-4279-9ED6-62DF132A76E6}" destId="{A6FBDE31-23AD-4799-A28C-B6BB9F2C8579}" srcOrd="0" destOrd="0" presId="urn:microsoft.com/office/officeart/2008/layout/HalfCircleOrganizationChart"/>
    <dgm:cxn modelId="{A0D0F5E6-1405-4A85-BA5E-F1642310B67F}" type="presParOf" srcId="{A6FBDE31-23AD-4799-A28C-B6BB9F2C8579}" destId="{FBE48A55-10C9-4EA1-B83E-3AB18A22F6F1}" srcOrd="0" destOrd="0" presId="urn:microsoft.com/office/officeart/2008/layout/HalfCircleOrganizationChart"/>
    <dgm:cxn modelId="{D861F27D-DDA9-46A5-9145-32FED3D1A8A1}" type="presParOf" srcId="{A6FBDE31-23AD-4799-A28C-B6BB9F2C8579}" destId="{EA4EA6BC-9A01-4566-BB26-AB8FD2B2F556}" srcOrd="1" destOrd="0" presId="urn:microsoft.com/office/officeart/2008/layout/HalfCircleOrganizationChart"/>
    <dgm:cxn modelId="{2A8A29BF-890E-43E0-9F14-C30A4340847F}" type="presParOf" srcId="{A6FBDE31-23AD-4799-A28C-B6BB9F2C8579}" destId="{AA92A95F-FB52-44BF-8B7C-4E1078AFA406}" srcOrd="2" destOrd="0" presId="urn:microsoft.com/office/officeart/2008/layout/HalfCircleOrganizationChart"/>
    <dgm:cxn modelId="{AFF48E5C-F3CD-4986-8165-3F3FEE685827}" type="presParOf" srcId="{A6FBDE31-23AD-4799-A28C-B6BB9F2C8579}" destId="{70CE83C2-3E31-4722-9534-CB82A1658F80}" srcOrd="3" destOrd="0" presId="urn:microsoft.com/office/officeart/2008/layout/HalfCircleOrganizationChart"/>
    <dgm:cxn modelId="{19DF07FA-EF57-4F40-A6CC-923276DE1C3C}" type="presParOf" srcId="{975D9FF8-1E3D-4279-9ED6-62DF132A76E6}" destId="{C1A07AAF-1A18-4E5E-9AD8-BEF74F02529F}" srcOrd="1" destOrd="0" presId="urn:microsoft.com/office/officeart/2008/layout/HalfCircleOrganizationChart"/>
    <dgm:cxn modelId="{6334CB2D-4AE6-4189-B3E8-0A60AEDFE9D5}" type="presParOf" srcId="{975D9FF8-1E3D-4279-9ED6-62DF132A76E6}" destId="{292B4019-D9EA-4A9B-ADF3-3F791D7CF20B}" srcOrd="2" destOrd="0" presId="urn:microsoft.com/office/officeart/2008/layout/HalfCircleOrganizationChart"/>
    <dgm:cxn modelId="{28884503-0F87-48F5-A5DE-EC1A959208BD}" type="presParOf" srcId="{75CC9CC5-F42D-45DE-AD34-7F149DDA6F08}" destId="{D623D4CD-6AA6-4A99-A212-94C49668DA7E}" srcOrd="6" destOrd="0" presId="urn:microsoft.com/office/officeart/2008/layout/HalfCircleOrganizationChart"/>
    <dgm:cxn modelId="{812E730E-A9EC-48F2-9724-972EC7302420}" type="presParOf" srcId="{75CC9CC5-F42D-45DE-AD34-7F149DDA6F08}" destId="{C75E3632-6998-4DA5-8A24-3B8E26FD0494}" srcOrd="7" destOrd="0" presId="urn:microsoft.com/office/officeart/2008/layout/HalfCircleOrganizationChart"/>
    <dgm:cxn modelId="{71B182B7-0865-40FA-A82C-64CD98F3EB27}" type="presParOf" srcId="{C75E3632-6998-4DA5-8A24-3B8E26FD0494}" destId="{AEDC3086-D711-4F99-B6B1-0852D3BAC4F4}" srcOrd="0" destOrd="0" presId="urn:microsoft.com/office/officeart/2008/layout/HalfCircleOrganizationChart"/>
    <dgm:cxn modelId="{6BD384CA-FEC5-43CC-B35C-E9202941E7B8}" type="presParOf" srcId="{AEDC3086-D711-4F99-B6B1-0852D3BAC4F4}" destId="{E9507995-3A8C-4E76-9AD8-83385E62BF73}" srcOrd="0" destOrd="0" presId="urn:microsoft.com/office/officeart/2008/layout/HalfCircleOrganizationChart"/>
    <dgm:cxn modelId="{45E014D1-17F5-4CE3-B178-AE142EE60C11}" type="presParOf" srcId="{AEDC3086-D711-4F99-B6B1-0852D3BAC4F4}" destId="{48EA6E47-587D-4D25-AC84-B87D57BAE63D}" srcOrd="1" destOrd="0" presId="urn:microsoft.com/office/officeart/2008/layout/HalfCircleOrganizationChart"/>
    <dgm:cxn modelId="{6BD968AC-248D-4478-8406-7274AA6EFAB2}" type="presParOf" srcId="{AEDC3086-D711-4F99-B6B1-0852D3BAC4F4}" destId="{0484C0EC-2D49-4A08-B28C-ABBE861C6150}" srcOrd="2" destOrd="0" presId="urn:microsoft.com/office/officeart/2008/layout/HalfCircleOrganizationChart"/>
    <dgm:cxn modelId="{3314BA56-29C2-44E1-8211-0C8238C80377}" type="presParOf" srcId="{AEDC3086-D711-4F99-B6B1-0852D3BAC4F4}" destId="{51CE2DF0-6DF8-42EB-ABB9-805FCE9FCC7F}" srcOrd="3" destOrd="0" presId="urn:microsoft.com/office/officeart/2008/layout/HalfCircleOrganizationChart"/>
    <dgm:cxn modelId="{5ADAA0B8-BA3E-4BFD-A47A-67EE5DD3F7C3}" type="presParOf" srcId="{C75E3632-6998-4DA5-8A24-3B8E26FD0494}" destId="{4133EB39-FF8F-4013-9D89-03A49DC47F65}" srcOrd="1" destOrd="0" presId="urn:microsoft.com/office/officeart/2008/layout/HalfCircleOrganizationChart"/>
    <dgm:cxn modelId="{D776FDDE-F043-4A1C-8FF6-A2DD96CC4BF9}" type="presParOf" srcId="{C75E3632-6998-4DA5-8A24-3B8E26FD0494}" destId="{69EC236E-BDFF-49CF-80B9-0F1575E87940}" srcOrd="2" destOrd="0" presId="urn:microsoft.com/office/officeart/2008/layout/HalfCircleOrganizationChart"/>
    <dgm:cxn modelId="{3E5A8D88-081D-4362-A2C2-C3452DCF0AA7}" type="presParOf" srcId="{0B6C7A80-E8D3-45E0-90B7-EA9FEFB246D9}" destId="{3C8DA20C-B2B6-436E-A3E4-B58DA6EFD5FB}" srcOrd="2" destOrd="0" presId="urn:microsoft.com/office/officeart/2008/layout/HalfCircleOrganizationChart"/>
    <dgm:cxn modelId="{59E8426E-6372-49B1-A07C-5FC1F9883784}" type="presParOf" srcId="{C17A3B0A-4F88-4B63-B5EF-44D3B88B95E4}" destId="{0CD595FC-121B-4901-A2B5-F753D0AB901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95F346-557D-423D-930B-BBD8FD15AD04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C8B724D-1A01-420B-91FB-8DD5E16E74C3}">
      <dgm:prSet phldrT="[Text]" custT="1"/>
      <dgm:spPr/>
      <dgm:t>
        <a:bodyPr/>
        <a:lstStyle/>
        <a:p>
          <a:pPr rtl="1"/>
          <a:r>
            <a:rPr lang="fa-IR" sz="2800" dirty="0">
              <a:cs typeface="B Homa" pitchFamily="2" charset="-78"/>
            </a:rPr>
            <a:t>عناصر اصلی حسابداری</a:t>
          </a:r>
          <a:endParaRPr lang="en-US" sz="2800" dirty="0">
            <a:cs typeface="B Homa" pitchFamily="2" charset="-78"/>
          </a:endParaRPr>
        </a:p>
      </dgm:t>
    </dgm:pt>
    <dgm:pt modelId="{2EAB9B3B-85D6-41C3-BAD2-6AF1858EA52C}" type="parTrans" cxnId="{E854309A-558B-41C0-A3CE-845B64B9AF24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A95DD843-1522-4F1E-BBD1-D98BD7397394}" type="sibTrans" cxnId="{E854309A-558B-41C0-A3CE-845B64B9AF24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73A63934-0C60-44F6-B6C4-602B9CE457C2}">
      <dgm:prSet phldrT="[Text]" custT="1"/>
      <dgm:spPr/>
      <dgm:t>
        <a:bodyPr/>
        <a:lstStyle/>
        <a:p>
          <a:r>
            <a:rPr lang="fa-IR" sz="3200" dirty="0">
              <a:cs typeface="B Homa" pitchFamily="2" charset="-78"/>
            </a:rPr>
            <a:t>سرمایه</a:t>
          </a:r>
          <a:endParaRPr lang="en-US" sz="3200" dirty="0">
            <a:cs typeface="B Homa" pitchFamily="2" charset="-78"/>
          </a:endParaRPr>
        </a:p>
      </dgm:t>
    </dgm:pt>
    <dgm:pt modelId="{7E631196-2E2A-49B1-B96D-AA90BA9A5AD6}" type="parTrans" cxnId="{D539F946-C93D-4FC4-A30A-71E4D9EE6EE8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270FB573-9230-4A97-8395-FCBC7EB96146}" type="sibTrans" cxnId="{D539F946-C93D-4FC4-A30A-71E4D9EE6EE8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C97F594C-1B4E-424A-8037-2FA9AD48DDA4}">
      <dgm:prSet phldrT="[Text]" custT="1"/>
      <dgm:spPr/>
      <dgm:t>
        <a:bodyPr/>
        <a:lstStyle/>
        <a:p>
          <a:r>
            <a:rPr lang="fa-IR" sz="3200" dirty="0">
              <a:cs typeface="B Homa" pitchFamily="2" charset="-78"/>
            </a:rPr>
            <a:t>بدهی</a:t>
          </a:r>
          <a:endParaRPr lang="en-US" sz="3200" dirty="0">
            <a:cs typeface="B Homa" pitchFamily="2" charset="-78"/>
          </a:endParaRPr>
        </a:p>
      </dgm:t>
    </dgm:pt>
    <dgm:pt modelId="{E9D4E51F-5C43-432E-84F3-9DA6CB4025B3}" type="parTrans" cxnId="{57D3F78D-E0E9-424C-B471-00508D31A9C1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EDF3F495-2FEF-46AF-915C-7441B3FDC97C}" type="sibTrans" cxnId="{57D3F78D-E0E9-424C-B471-00508D31A9C1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911B90A2-D745-466C-A50F-984CEEB6887E}">
      <dgm:prSet phldrT="[Text]" custT="1"/>
      <dgm:spPr/>
      <dgm:t>
        <a:bodyPr/>
        <a:lstStyle/>
        <a:p>
          <a:r>
            <a:rPr lang="fa-IR" sz="3200" dirty="0">
              <a:cs typeface="B Homa" pitchFamily="2" charset="-78"/>
            </a:rPr>
            <a:t>دارایی</a:t>
          </a:r>
          <a:endParaRPr lang="en-US" sz="3200" dirty="0">
            <a:cs typeface="B Homa" pitchFamily="2" charset="-78"/>
          </a:endParaRPr>
        </a:p>
      </dgm:t>
    </dgm:pt>
    <dgm:pt modelId="{62747333-2C14-4D14-A234-2CBC2F9FEE50}" type="parTrans" cxnId="{FDB9ECFB-1C65-4813-9FBE-9C375210E845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E58F311E-C5DE-422A-9F46-7DC2C9DF823B}" type="sibTrans" cxnId="{FDB9ECFB-1C65-4813-9FBE-9C375210E845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C123C67D-A409-4F08-8880-D5A1C15A2FE8}" type="pres">
      <dgm:prSet presAssocID="{1995F346-557D-423D-930B-BBD8FD15AD0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F5834A0-AAD4-474A-A473-B32C541AC6F5}" type="pres">
      <dgm:prSet presAssocID="{6C8B724D-1A01-420B-91FB-8DD5E16E74C3}" presName="hierRoot1" presStyleCnt="0">
        <dgm:presLayoutVars>
          <dgm:hierBranch val="init"/>
        </dgm:presLayoutVars>
      </dgm:prSet>
      <dgm:spPr/>
    </dgm:pt>
    <dgm:pt modelId="{B7A2A404-5D29-448A-A1FD-1F97AD9199AC}" type="pres">
      <dgm:prSet presAssocID="{6C8B724D-1A01-420B-91FB-8DD5E16E74C3}" presName="rootComposite1" presStyleCnt="0"/>
      <dgm:spPr/>
    </dgm:pt>
    <dgm:pt modelId="{49E94432-A27E-44D1-9ED2-B83A7E4CF7F3}" type="pres">
      <dgm:prSet presAssocID="{6C8B724D-1A01-420B-91FB-8DD5E16E74C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E51977-250D-41B1-8290-2D57363EF369}" type="pres">
      <dgm:prSet presAssocID="{6C8B724D-1A01-420B-91FB-8DD5E16E74C3}" presName="topArc1" presStyleLbl="parChTrans1D1" presStyleIdx="0" presStyleCnt="8"/>
      <dgm:spPr/>
    </dgm:pt>
    <dgm:pt modelId="{FF62CE2C-DA70-4D7C-83BC-277F058C7379}" type="pres">
      <dgm:prSet presAssocID="{6C8B724D-1A01-420B-91FB-8DD5E16E74C3}" presName="bottomArc1" presStyleLbl="parChTrans1D1" presStyleIdx="1" presStyleCnt="8"/>
      <dgm:spPr/>
    </dgm:pt>
    <dgm:pt modelId="{F372E9B2-B534-4587-A17F-A66CEACC67F1}" type="pres">
      <dgm:prSet presAssocID="{6C8B724D-1A01-420B-91FB-8DD5E16E74C3}" presName="topConnNode1" presStyleLbl="node1" presStyleIdx="0" presStyleCnt="0"/>
      <dgm:spPr/>
      <dgm:t>
        <a:bodyPr/>
        <a:lstStyle/>
        <a:p>
          <a:endParaRPr lang="en-US"/>
        </a:p>
      </dgm:t>
    </dgm:pt>
    <dgm:pt modelId="{5141436A-5BD1-4706-A714-69DFBEC2A097}" type="pres">
      <dgm:prSet presAssocID="{6C8B724D-1A01-420B-91FB-8DD5E16E74C3}" presName="hierChild2" presStyleCnt="0"/>
      <dgm:spPr/>
    </dgm:pt>
    <dgm:pt modelId="{1BB53958-A145-4BD6-92D8-6F6D5DCE7EF2}" type="pres">
      <dgm:prSet presAssocID="{7E631196-2E2A-49B1-B96D-AA90BA9A5AD6}" presName="Name28" presStyleLbl="parChTrans1D2" presStyleIdx="0" presStyleCnt="3"/>
      <dgm:spPr/>
      <dgm:t>
        <a:bodyPr/>
        <a:lstStyle/>
        <a:p>
          <a:endParaRPr lang="en-US"/>
        </a:p>
      </dgm:t>
    </dgm:pt>
    <dgm:pt modelId="{ECFA4F7F-3475-4E7C-82E9-96F49C4E4413}" type="pres">
      <dgm:prSet presAssocID="{73A63934-0C60-44F6-B6C4-602B9CE457C2}" presName="hierRoot2" presStyleCnt="0">
        <dgm:presLayoutVars>
          <dgm:hierBranch val="init"/>
        </dgm:presLayoutVars>
      </dgm:prSet>
      <dgm:spPr/>
    </dgm:pt>
    <dgm:pt modelId="{73706869-6E0A-4106-AE8D-3145B778F8F7}" type="pres">
      <dgm:prSet presAssocID="{73A63934-0C60-44F6-B6C4-602B9CE457C2}" presName="rootComposite2" presStyleCnt="0"/>
      <dgm:spPr/>
    </dgm:pt>
    <dgm:pt modelId="{7C956469-EA75-4FED-96AA-790A86FC511C}" type="pres">
      <dgm:prSet presAssocID="{73A63934-0C60-44F6-B6C4-602B9CE457C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3E4568-B462-42DA-A9CE-9800094FB09A}" type="pres">
      <dgm:prSet presAssocID="{73A63934-0C60-44F6-B6C4-602B9CE457C2}" presName="topArc2" presStyleLbl="parChTrans1D1" presStyleIdx="2" presStyleCnt="8"/>
      <dgm:spPr/>
    </dgm:pt>
    <dgm:pt modelId="{A736A1EE-CE61-4C62-BCEF-D47DB0A1B5E6}" type="pres">
      <dgm:prSet presAssocID="{73A63934-0C60-44F6-B6C4-602B9CE457C2}" presName="bottomArc2" presStyleLbl="parChTrans1D1" presStyleIdx="3" presStyleCnt="8"/>
      <dgm:spPr/>
    </dgm:pt>
    <dgm:pt modelId="{F8EA5002-7E35-47F1-9246-B3E602C11017}" type="pres">
      <dgm:prSet presAssocID="{73A63934-0C60-44F6-B6C4-602B9CE457C2}" presName="topConnNode2" presStyleLbl="node2" presStyleIdx="0" presStyleCnt="0"/>
      <dgm:spPr/>
      <dgm:t>
        <a:bodyPr/>
        <a:lstStyle/>
        <a:p>
          <a:endParaRPr lang="en-US"/>
        </a:p>
      </dgm:t>
    </dgm:pt>
    <dgm:pt modelId="{327E6A52-9E71-4626-B4AE-C26F3EB1AE52}" type="pres">
      <dgm:prSet presAssocID="{73A63934-0C60-44F6-B6C4-602B9CE457C2}" presName="hierChild4" presStyleCnt="0"/>
      <dgm:spPr/>
    </dgm:pt>
    <dgm:pt modelId="{3A09CB00-FF9F-440B-87A8-98C7D74C52CB}" type="pres">
      <dgm:prSet presAssocID="{73A63934-0C60-44F6-B6C4-602B9CE457C2}" presName="hierChild5" presStyleCnt="0"/>
      <dgm:spPr/>
    </dgm:pt>
    <dgm:pt modelId="{0C85BB36-F5FD-4F2B-B5DC-5E593FC1EBE9}" type="pres">
      <dgm:prSet presAssocID="{E9D4E51F-5C43-432E-84F3-9DA6CB4025B3}" presName="Name28" presStyleLbl="parChTrans1D2" presStyleIdx="1" presStyleCnt="3"/>
      <dgm:spPr/>
      <dgm:t>
        <a:bodyPr/>
        <a:lstStyle/>
        <a:p>
          <a:endParaRPr lang="en-US"/>
        </a:p>
      </dgm:t>
    </dgm:pt>
    <dgm:pt modelId="{C83F2EF4-4859-4601-BD66-E7D1CD8353D4}" type="pres">
      <dgm:prSet presAssocID="{C97F594C-1B4E-424A-8037-2FA9AD48DDA4}" presName="hierRoot2" presStyleCnt="0">
        <dgm:presLayoutVars>
          <dgm:hierBranch val="init"/>
        </dgm:presLayoutVars>
      </dgm:prSet>
      <dgm:spPr/>
    </dgm:pt>
    <dgm:pt modelId="{F2EE78D0-9EAC-43DD-9FA1-8C4380370AB1}" type="pres">
      <dgm:prSet presAssocID="{C97F594C-1B4E-424A-8037-2FA9AD48DDA4}" presName="rootComposite2" presStyleCnt="0"/>
      <dgm:spPr/>
    </dgm:pt>
    <dgm:pt modelId="{BF023C7A-4493-462A-B277-A5EB59CCF011}" type="pres">
      <dgm:prSet presAssocID="{C97F594C-1B4E-424A-8037-2FA9AD48DDA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0F08D7-EE77-49A0-A4AB-16C9B24865EF}" type="pres">
      <dgm:prSet presAssocID="{C97F594C-1B4E-424A-8037-2FA9AD48DDA4}" presName="topArc2" presStyleLbl="parChTrans1D1" presStyleIdx="4" presStyleCnt="8"/>
      <dgm:spPr/>
    </dgm:pt>
    <dgm:pt modelId="{E4C22980-4B8A-41BF-8876-8DC6015C9866}" type="pres">
      <dgm:prSet presAssocID="{C97F594C-1B4E-424A-8037-2FA9AD48DDA4}" presName="bottomArc2" presStyleLbl="parChTrans1D1" presStyleIdx="5" presStyleCnt="8"/>
      <dgm:spPr/>
    </dgm:pt>
    <dgm:pt modelId="{5F281119-7D3B-4550-A1D6-0B1AFB15B8EB}" type="pres">
      <dgm:prSet presAssocID="{C97F594C-1B4E-424A-8037-2FA9AD48DDA4}" presName="topConnNode2" presStyleLbl="node2" presStyleIdx="0" presStyleCnt="0"/>
      <dgm:spPr/>
      <dgm:t>
        <a:bodyPr/>
        <a:lstStyle/>
        <a:p>
          <a:endParaRPr lang="en-US"/>
        </a:p>
      </dgm:t>
    </dgm:pt>
    <dgm:pt modelId="{C93823AB-91A4-43D5-B8D9-99FADB33D2C1}" type="pres">
      <dgm:prSet presAssocID="{C97F594C-1B4E-424A-8037-2FA9AD48DDA4}" presName="hierChild4" presStyleCnt="0"/>
      <dgm:spPr/>
    </dgm:pt>
    <dgm:pt modelId="{AC973CA2-0B0C-4E23-A657-083E649C91BC}" type="pres">
      <dgm:prSet presAssocID="{C97F594C-1B4E-424A-8037-2FA9AD48DDA4}" presName="hierChild5" presStyleCnt="0"/>
      <dgm:spPr/>
    </dgm:pt>
    <dgm:pt modelId="{BEF1B4CC-5F50-4C73-98B6-FB8E93C4B5AC}" type="pres">
      <dgm:prSet presAssocID="{62747333-2C14-4D14-A234-2CBC2F9FEE50}" presName="Name28" presStyleLbl="parChTrans1D2" presStyleIdx="2" presStyleCnt="3"/>
      <dgm:spPr/>
      <dgm:t>
        <a:bodyPr/>
        <a:lstStyle/>
        <a:p>
          <a:endParaRPr lang="en-US"/>
        </a:p>
      </dgm:t>
    </dgm:pt>
    <dgm:pt modelId="{FC1A0204-3DE0-4550-B341-61BA1AF63342}" type="pres">
      <dgm:prSet presAssocID="{911B90A2-D745-466C-A50F-984CEEB6887E}" presName="hierRoot2" presStyleCnt="0">
        <dgm:presLayoutVars>
          <dgm:hierBranch val="init"/>
        </dgm:presLayoutVars>
      </dgm:prSet>
      <dgm:spPr/>
    </dgm:pt>
    <dgm:pt modelId="{ABA2C2FF-97F4-49A3-A660-18EA4B6815DB}" type="pres">
      <dgm:prSet presAssocID="{911B90A2-D745-466C-A50F-984CEEB6887E}" presName="rootComposite2" presStyleCnt="0"/>
      <dgm:spPr/>
    </dgm:pt>
    <dgm:pt modelId="{6DA176E4-7ECF-44C6-A06D-543AB7DBD6F4}" type="pres">
      <dgm:prSet presAssocID="{911B90A2-D745-466C-A50F-984CEEB6887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5D92F6-9FDD-40AA-890F-D484B9D62A28}" type="pres">
      <dgm:prSet presAssocID="{911B90A2-D745-466C-A50F-984CEEB6887E}" presName="topArc2" presStyleLbl="parChTrans1D1" presStyleIdx="6" presStyleCnt="8"/>
      <dgm:spPr/>
    </dgm:pt>
    <dgm:pt modelId="{9ECC9650-A52A-4122-94B7-659268E0DDF9}" type="pres">
      <dgm:prSet presAssocID="{911B90A2-D745-466C-A50F-984CEEB6887E}" presName="bottomArc2" presStyleLbl="parChTrans1D1" presStyleIdx="7" presStyleCnt="8"/>
      <dgm:spPr/>
    </dgm:pt>
    <dgm:pt modelId="{19E19BC7-6172-4B08-854E-80418AC6BD66}" type="pres">
      <dgm:prSet presAssocID="{911B90A2-D745-466C-A50F-984CEEB6887E}" presName="topConnNode2" presStyleLbl="node2" presStyleIdx="0" presStyleCnt="0"/>
      <dgm:spPr/>
      <dgm:t>
        <a:bodyPr/>
        <a:lstStyle/>
        <a:p>
          <a:endParaRPr lang="en-US"/>
        </a:p>
      </dgm:t>
    </dgm:pt>
    <dgm:pt modelId="{525A4488-4FBF-4E92-BCEE-7593AF79E21E}" type="pres">
      <dgm:prSet presAssocID="{911B90A2-D745-466C-A50F-984CEEB6887E}" presName="hierChild4" presStyleCnt="0"/>
      <dgm:spPr/>
    </dgm:pt>
    <dgm:pt modelId="{073B2FDC-80EA-469E-A6BE-60DCCC1A6AA2}" type="pres">
      <dgm:prSet presAssocID="{911B90A2-D745-466C-A50F-984CEEB6887E}" presName="hierChild5" presStyleCnt="0"/>
      <dgm:spPr/>
    </dgm:pt>
    <dgm:pt modelId="{6A85D330-BEFF-41C9-8433-6E4EFBF6A135}" type="pres">
      <dgm:prSet presAssocID="{6C8B724D-1A01-420B-91FB-8DD5E16E74C3}" presName="hierChild3" presStyleCnt="0"/>
      <dgm:spPr/>
    </dgm:pt>
  </dgm:ptLst>
  <dgm:cxnLst>
    <dgm:cxn modelId="{D539F946-C93D-4FC4-A30A-71E4D9EE6EE8}" srcId="{6C8B724D-1A01-420B-91FB-8DD5E16E74C3}" destId="{73A63934-0C60-44F6-B6C4-602B9CE457C2}" srcOrd="0" destOrd="0" parTransId="{7E631196-2E2A-49B1-B96D-AA90BA9A5AD6}" sibTransId="{270FB573-9230-4A97-8395-FCBC7EB96146}"/>
    <dgm:cxn modelId="{998CF546-1C2B-47C1-8CC3-26559E8E06B1}" type="presOf" srcId="{C97F594C-1B4E-424A-8037-2FA9AD48DDA4}" destId="{BF023C7A-4493-462A-B277-A5EB59CCF011}" srcOrd="0" destOrd="0" presId="urn:microsoft.com/office/officeart/2008/layout/HalfCircleOrganizationChart"/>
    <dgm:cxn modelId="{E854309A-558B-41C0-A3CE-845B64B9AF24}" srcId="{1995F346-557D-423D-930B-BBD8FD15AD04}" destId="{6C8B724D-1A01-420B-91FB-8DD5E16E74C3}" srcOrd="0" destOrd="0" parTransId="{2EAB9B3B-85D6-41C3-BAD2-6AF1858EA52C}" sibTransId="{A95DD843-1522-4F1E-BBD1-D98BD7397394}"/>
    <dgm:cxn modelId="{D2C7B654-B632-42B7-AA88-D475FFF771BB}" type="presOf" srcId="{6C8B724D-1A01-420B-91FB-8DD5E16E74C3}" destId="{F372E9B2-B534-4587-A17F-A66CEACC67F1}" srcOrd="1" destOrd="0" presId="urn:microsoft.com/office/officeart/2008/layout/HalfCircleOrganizationChart"/>
    <dgm:cxn modelId="{C78927F7-4587-4154-BCB6-14952CCA0D16}" type="presOf" srcId="{1995F346-557D-423D-930B-BBD8FD15AD04}" destId="{C123C67D-A409-4F08-8880-D5A1C15A2FE8}" srcOrd="0" destOrd="0" presId="urn:microsoft.com/office/officeart/2008/layout/HalfCircleOrganizationChart"/>
    <dgm:cxn modelId="{C6B54CDC-81B5-47D8-AA9B-BD417CA35A03}" type="presOf" srcId="{73A63934-0C60-44F6-B6C4-602B9CE457C2}" destId="{7C956469-EA75-4FED-96AA-790A86FC511C}" srcOrd="0" destOrd="0" presId="urn:microsoft.com/office/officeart/2008/layout/HalfCircleOrganizationChart"/>
    <dgm:cxn modelId="{57D3F78D-E0E9-424C-B471-00508D31A9C1}" srcId="{6C8B724D-1A01-420B-91FB-8DD5E16E74C3}" destId="{C97F594C-1B4E-424A-8037-2FA9AD48DDA4}" srcOrd="1" destOrd="0" parTransId="{E9D4E51F-5C43-432E-84F3-9DA6CB4025B3}" sibTransId="{EDF3F495-2FEF-46AF-915C-7441B3FDC97C}"/>
    <dgm:cxn modelId="{F2ABB04D-AC50-43CB-8639-C8D6317A5A57}" type="presOf" srcId="{E9D4E51F-5C43-432E-84F3-9DA6CB4025B3}" destId="{0C85BB36-F5FD-4F2B-B5DC-5E593FC1EBE9}" srcOrd="0" destOrd="0" presId="urn:microsoft.com/office/officeart/2008/layout/HalfCircleOrganizationChart"/>
    <dgm:cxn modelId="{59418649-CE5A-4751-B691-3DAD1EE3B696}" type="presOf" srcId="{6C8B724D-1A01-420B-91FB-8DD5E16E74C3}" destId="{49E94432-A27E-44D1-9ED2-B83A7E4CF7F3}" srcOrd="0" destOrd="0" presId="urn:microsoft.com/office/officeart/2008/layout/HalfCircleOrganizationChart"/>
    <dgm:cxn modelId="{68B614D0-4280-4F10-ABCB-AEBA03DFDAB5}" type="presOf" srcId="{7E631196-2E2A-49B1-B96D-AA90BA9A5AD6}" destId="{1BB53958-A145-4BD6-92D8-6F6D5DCE7EF2}" srcOrd="0" destOrd="0" presId="urn:microsoft.com/office/officeart/2008/layout/HalfCircleOrganizationChart"/>
    <dgm:cxn modelId="{7B8AD32E-E07F-43E8-AB87-61B91D48F407}" type="presOf" srcId="{C97F594C-1B4E-424A-8037-2FA9AD48DDA4}" destId="{5F281119-7D3B-4550-A1D6-0B1AFB15B8EB}" srcOrd="1" destOrd="0" presId="urn:microsoft.com/office/officeart/2008/layout/HalfCircleOrganizationChart"/>
    <dgm:cxn modelId="{19056C35-795F-4962-AC50-3A97E7CF8C52}" type="presOf" srcId="{73A63934-0C60-44F6-B6C4-602B9CE457C2}" destId="{F8EA5002-7E35-47F1-9246-B3E602C11017}" srcOrd="1" destOrd="0" presId="urn:microsoft.com/office/officeart/2008/layout/HalfCircleOrganizationChart"/>
    <dgm:cxn modelId="{589353FC-1592-4181-AE23-666782AB7505}" type="presOf" srcId="{911B90A2-D745-466C-A50F-984CEEB6887E}" destId="{6DA176E4-7ECF-44C6-A06D-543AB7DBD6F4}" srcOrd="0" destOrd="0" presId="urn:microsoft.com/office/officeart/2008/layout/HalfCircleOrganizationChart"/>
    <dgm:cxn modelId="{FDB9ECFB-1C65-4813-9FBE-9C375210E845}" srcId="{6C8B724D-1A01-420B-91FB-8DD5E16E74C3}" destId="{911B90A2-D745-466C-A50F-984CEEB6887E}" srcOrd="2" destOrd="0" parTransId="{62747333-2C14-4D14-A234-2CBC2F9FEE50}" sibTransId="{E58F311E-C5DE-422A-9F46-7DC2C9DF823B}"/>
    <dgm:cxn modelId="{0A2FF901-8DD2-42E5-A862-088FB2707E51}" type="presOf" srcId="{911B90A2-D745-466C-A50F-984CEEB6887E}" destId="{19E19BC7-6172-4B08-854E-80418AC6BD66}" srcOrd="1" destOrd="0" presId="urn:microsoft.com/office/officeart/2008/layout/HalfCircleOrganizationChart"/>
    <dgm:cxn modelId="{169FE2F3-9E22-4FA6-9A7B-D3C0F3249646}" type="presOf" srcId="{62747333-2C14-4D14-A234-2CBC2F9FEE50}" destId="{BEF1B4CC-5F50-4C73-98B6-FB8E93C4B5AC}" srcOrd="0" destOrd="0" presId="urn:microsoft.com/office/officeart/2008/layout/HalfCircleOrganizationChart"/>
    <dgm:cxn modelId="{7BAAD7FF-E2E8-40C8-B97E-ADB9913ED536}" type="presParOf" srcId="{C123C67D-A409-4F08-8880-D5A1C15A2FE8}" destId="{1F5834A0-AAD4-474A-A473-B32C541AC6F5}" srcOrd="0" destOrd="0" presId="urn:microsoft.com/office/officeart/2008/layout/HalfCircleOrganizationChart"/>
    <dgm:cxn modelId="{EE78B3AD-ADD7-4FB2-8E37-C87488C6229B}" type="presParOf" srcId="{1F5834A0-AAD4-474A-A473-B32C541AC6F5}" destId="{B7A2A404-5D29-448A-A1FD-1F97AD9199AC}" srcOrd="0" destOrd="0" presId="urn:microsoft.com/office/officeart/2008/layout/HalfCircleOrganizationChart"/>
    <dgm:cxn modelId="{AC1CCC6B-358F-4411-8778-1B5DA98A730F}" type="presParOf" srcId="{B7A2A404-5D29-448A-A1FD-1F97AD9199AC}" destId="{49E94432-A27E-44D1-9ED2-B83A7E4CF7F3}" srcOrd="0" destOrd="0" presId="urn:microsoft.com/office/officeart/2008/layout/HalfCircleOrganizationChart"/>
    <dgm:cxn modelId="{B5499D0E-6C06-4F95-B386-3B5308BCF62E}" type="presParOf" srcId="{B7A2A404-5D29-448A-A1FD-1F97AD9199AC}" destId="{EDE51977-250D-41B1-8290-2D57363EF369}" srcOrd="1" destOrd="0" presId="urn:microsoft.com/office/officeart/2008/layout/HalfCircleOrganizationChart"/>
    <dgm:cxn modelId="{5CB11D09-5F33-49C9-B2BF-3D690916C2A8}" type="presParOf" srcId="{B7A2A404-5D29-448A-A1FD-1F97AD9199AC}" destId="{FF62CE2C-DA70-4D7C-83BC-277F058C7379}" srcOrd="2" destOrd="0" presId="urn:microsoft.com/office/officeart/2008/layout/HalfCircleOrganizationChart"/>
    <dgm:cxn modelId="{D294C4F9-DF0C-4468-9AEA-EDCC8A1D97ED}" type="presParOf" srcId="{B7A2A404-5D29-448A-A1FD-1F97AD9199AC}" destId="{F372E9B2-B534-4587-A17F-A66CEACC67F1}" srcOrd="3" destOrd="0" presId="urn:microsoft.com/office/officeart/2008/layout/HalfCircleOrganizationChart"/>
    <dgm:cxn modelId="{536EB4BD-0CFA-434E-8087-A47E5F076A96}" type="presParOf" srcId="{1F5834A0-AAD4-474A-A473-B32C541AC6F5}" destId="{5141436A-5BD1-4706-A714-69DFBEC2A097}" srcOrd="1" destOrd="0" presId="urn:microsoft.com/office/officeart/2008/layout/HalfCircleOrganizationChart"/>
    <dgm:cxn modelId="{A8C55164-87CF-4B4A-B0A3-C27485621226}" type="presParOf" srcId="{5141436A-5BD1-4706-A714-69DFBEC2A097}" destId="{1BB53958-A145-4BD6-92D8-6F6D5DCE7EF2}" srcOrd="0" destOrd="0" presId="urn:microsoft.com/office/officeart/2008/layout/HalfCircleOrganizationChart"/>
    <dgm:cxn modelId="{06708CE2-9238-4FF0-8E24-B98ABC62516F}" type="presParOf" srcId="{5141436A-5BD1-4706-A714-69DFBEC2A097}" destId="{ECFA4F7F-3475-4E7C-82E9-96F49C4E4413}" srcOrd="1" destOrd="0" presId="urn:microsoft.com/office/officeart/2008/layout/HalfCircleOrganizationChart"/>
    <dgm:cxn modelId="{F64C3E2F-BB97-4755-B6BC-4512040BC61A}" type="presParOf" srcId="{ECFA4F7F-3475-4E7C-82E9-96F49C4E4413}" destId="{73706869-6E0A-4106-AE8D-3145B778F8F7}" srcOrd="0" destOrd="0" presId="urn:microsoft.com/office/officeart/2008/layout/HalfCircleOrganizationChart"/>
    <dgm:cxn modelId="{769990B0-AC85-4761-8526-66F7F32DBD35}" type="presParOf" srcId="{73706869-6E0A-4106-AE8D-3145B778F8F7}" destId="{7C956469-EA75-4FED-96AA-790A86FC511C}" srcOrd="0" destOrd="0" presId="urn:microsoft.com/office/officeart/2008/layout/HalfCircleOrganizationChart"/>
    <dgm:cxn modelId="{FF752A82-F83C-4BEB-87BF-D5375471C23D}" type="presParOf" srcId="{73706869-6E0A-4106-AE8D-3145B778F8F7}" destId="{E93E4568-B462-42DA-A9CE-9800094FB09A}" srcOrd="1" destOrd="0" presId="urn:microsoft.com/office/officeart/2008/layout/HalfCircleOrganizationChart"/>
    <dgm:cxn modelId="{AAA84150-637C-4E14-A6D1-FE77873030B1}" type="presParOf" srcId="{73706869-6E0A-4106-AE8D-3145B778F8F7}" destId="{A736A1EE-CE61-4C62-BCEF-D47DB0A1B5E6}" srcOrd="2" destOrd="0" presId="urn:microsoft.com/office/officeart/2008/layout/HalfCircleOrganizationChart"/>
    <dgm:cxn modelId="{802C893F-9628-4329-8FF3-E1E65988C715}" type="presParOf" srcId="{73706869-6E0A-4106-AE8D-3145B778F8F7}" destId="{F8EA5002-7E35-47F1-9246-B3E602C11017}" srcOrd="3" destOrd="0" presId="urn:microsoft.com/office/officeart/2008/layout/HalfCircleOrganizationChart"/>
    <dgm:cxn modelId="{96499DDF-4EDC-4D46-8C14-9126D358E87C}" type="presParOf" srcId="{ECFA4F7F-3475-4E7C-82E9-96F49C4E4413}" destId="{327E6A52-9E71-4626-B4AE-C26F3EB1AE52}" srcOrd="1" destOrd="0" presId="urn:microsoft.com/office/officeart/2008/layout/HalfCircleOrganizationChart"/>
    <dgm:cxn modelId="{3AE39405-603B-4974-8C90-64257C5A2EF8}" type="presParOf" srcId="{ECFA4F7F-3475-4E7C-82E9-96F49C4E4413}" destId="{3A09CB00-FF9F-440B-87A8-98C7D74C52CB}" srcOrd="2" destOrd="0" presId="urn:microsoft.com/office/officeart/2008/layout/HalfCircleOrganizationChart"/>
    <dgm:cxn modelId="{09242C90-34FA-40FF-B0E9-05202C80184F}" type="presParOf" srcId="{5141436A-5BD1-4706-A714-69DFBEC2A097}" destId="{0C85BB36-F5FD-4F2B-B5DC-5E593FC1EBE9}" srcOrd="2" destOrd="0" presId="urn:microsoft.com/office/officeart/2008/layout/HalfCircleOrganizationChart"/>
    <dgm:cxn modelId="{0E1A8C5B-0890-420B-B27C-D0896B585E87}" type="presParOf" srcId="{5141436A-5BD1-4706-A714-69DFBEC2A097}" destId="{C83F2EF4-4859-4601-BD66-E7D1CD8353D4}" srcOrd="3" destOrd="0" presId="urn:microsoft.com/office/officeart/2008/layout/HalfCircleOrganizationChart"/>
    <dgm:cxn modelId="{ED765F51-2476-4F13-9DC5-00F486D793A8}" type="presParOf" srcId="{C83F2EF4-4859-4601-BD66-E7D1CD8353D4}" destId="{F2EE78D0-9EAC-43DD-9FA1-8C4380370AB1}" srcOrd="0" destOrd="0" presId="urn:microsoft.com/office/officeart/2008/layout/HalfCircleOrganizationChart"/>
    <dgm:cxn modelId="{054413D0-E427-4B30-9758-F3A62079081D}" type="presParOf" srcId="{F2EE78D0-9EAC-43DD-9FA1-8C4380370AB1}" destId="{BF023C7A-4493-462A-B277-A5EB59CCF011}" srcOrd="0" destOrd="0" presId="urn:microsoft.com/office/officeart/2008/layout/HalfCircleOrganizationChart"/>
    <dgm:cxn modelId="{46FEB845-A840-4F53-8BED-33E81C169745}" type="presParOf" srcId="{F2EE78D0-9EAC-43DD-9FA1-8C4380370AB1}" destId="{120F08D7-EE77-49A0-A4AB-16C9B24865EF}" srcOrd="1" destOrd="0" presId="urn:microsoft.com/office/officeart/2008/layout/HalfCircleOrganizationChart"/>
    <dgm:cxn modelId="{EC45E89C-C517-4795-AE59-37202D4745E7}" type="presParOf" srcId="{F2EE78D0-9EAC-43DD-9FA1-8C4380370AB1}" destId="{E4C22980-4B8A-41BF-8876-8DC6015C9866}" srcOrd="2" destOrd="0" presId="urn:microsoft.com/office/officeart/2008/layout/HalfCircleOrganizationChart"/>
    <dgm:cxn modelId="{61848822-8C12-45E1-A227-E6D125E502EC}" type="presParOf" srcId="{F2EE78D0-9EAC-43DD-9FA1-8C4380370AB1}" destId="{5F281119-7D3B-4550-A1D6-0B1AFB15B8EB}" srcOrd="3" destOrd="0" presId="urn:microsoft.com/office/officeart/2008/layout/HalfCircleOrganizationChart"/>
    <dgm:cxn modelId="{9A77DA9E-A7FB-408E-B4DC-82761456D135}" type="presParOf" srcId="{C83F2EF4-4859-4601-BD66-E7D1CD8353D4}" destId="{C93823AB-91A4-43D5-B8D9-99FADB33D2C1}" srcOrd="1" destOrd="0" presId="urn:microsoft.com/office/officeart/2008/layout/HalfCircleOrganizationChart"/>
    <dgm:cxn modelId="{FF4BD635-3923-4C7B-A743-6929758E39B6}" type="presParOf" srcId="{C83F2EF4-4859-4601-BD66-E7D1CD8353D4}" destId="{AC973CA2-0B0C-4E23-A657-083E649C91BC}" srcOrd="2" destOrd="0" presId="urn:microsoft.com/office/officeart/2008/layout/HalfCircleOrganizationChart"/>
    <dgm:cxn modelId="{0BD24DBF-7BA1-452A-A653-0BE4A503BED0}" type="presParOf" srcId="{5141436A-5BD1-4706-A714-69DFBEC2A097}" destId="{BEF1B4CC-5F50-4C73-98B6-FB8E93C4B5AC}" srcOrd="4" destOrd="0" presId="urn:microsoft.com/office/officeart/2008/layout/HalfCircleOrganizationChart"/>
    <dgm:cxn modelId="{AA3F619E-CE0B-40A6-A7CA-77AC8433E823}" type="presParOf" srcId="{5141436A-5BD1-4706-A714-69DFBEC2A097}" destId="{FC1A0204-3DE0-4550-B341-61BA1AF63342}" srcOrd="5" destOrd="0" presId="urn:microsoft.com/office/officeart/2008/layout/HalfCircleOrganizationChart"/>
    <dgm:cxn modelId="{1C1394A1-6505-43B5-9DE8-123A79134714}" type="presParOf" srcId="{FC1A0204-3DE0-4550-B341-61BA1AF63342}" destId="{ABA2C2FF-97F4-49A3-A660-18EA4B6815DB}" srcOrd="0" destOrd="0" presId="urn:microsoft.com/office/officeart/2008/layout/HalfCircleOrganizationChart"/>
    <dgm:cxn modelId="{2A7E6F25-7247-4693-A3EB-D5E031A16D35}" type="presParOf" srcId="{ABA2C2FF-97F4-49A3-A660-18EA4B6815DB}" destId="{6DA176E4-7ECF-44C6-A06D-543AB7DBD6F4}" srcOrd="0" destOrd="0" presId="urn:microsoft.com/office/officeart/2008/layout/HalfCircleOrganizationChart"/>
    <dgm:cxn modelId="{9DF593B9-FF8E-48D9-9985-682849F90037}" type="presParOf" srcId="{ABA2C2FF-97F4-49A3-A660-18EA4B6815DB}" destId="{765D92F6-9FDD-40AA-890F-D484B9D62A28}" srcOrd="1" destOrd="0" presId="urn:microsoft.com/office/officeart/2008/layout/HalfCircleOrganizationChart"/>
    <dgm:cxn modelId="{731F8435-3162-4B70-8B63-636EB32FF629}" type="presParOf" srcId="{ABA2C2FF-97F4-49A3-A660-18EA4B6815DB}" destId="{9ECC9650-A52A-4122-94B7-659268E0DDF9}" srcOrd="2" destOrd="0" presId="urn:microsoft.com/office/officeart/2008/layout/HalfCircleOrganizationChart"/>
    <dgm:cxn modelId="{DBA5F0D1-DCE2-4DC7-9007-587ADE236F04}" type="presParOf" srcId="{ABA2C2FF-97F4-49A3-A660-18EA4B6815DB}" destId="{19E19BC7-6172-4B08-854E-80418AC6BD66}" srcOrd="3" destOrd="0" presId="urn:microsoft.com/office/officeart/2008/layout/HalfCircleOrganizationChart"/>
    <dgm:cxn modelId="{E846BF72-CAE1-45A1-A75D-03738F5EE9BA}" type="presParOf" srcId="{FC1A0204-3DE0-4550-B341-61BA1AF63342}" destId="{525A4488-4FBF-4E92-BCEE-7593AF79E21E}" srcOrd="1" destOrd="0" presId="urn:microsoft.com/office/officeart/2008/layout/HalfCircleOrganizationChart"/>
    <dgm:cxn modelId="{29921659-130A-4E29-B2DC-04D4D89A1059}" type="presParOf" srcId="{FC1A0204-3DE0-4550-B341-61BA1AF63342}" destId="{073B2FDC-80EA-469E-A6BE-60DCCC1A6AA2}" srcOrd="2" destOrd="0" presId="urn:microsoft.com/office/officeart/2008/layout/HalfCircleOrganizationChart"/>
    <dgm:cxn modelId="{AD3CF851-4C5B-463D-B827-1770A8061D15}" type="presParOf" srcId="{1F5834A0-AAD4-474A-A473-B32C541AC6F5}" destId="{6A85D330-BEFF-41C9-8433-6E4EFBF6A13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4DD691-501B-40FF-B6BD-96D2BFEBA958}" type="doc">
      <dgm:prSet loTypeId="urn:microsoft.com/office/officeart/2005/8/layout/hierarchy2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0310E57-E058-4E50-A608-D6ED933A18C4}">
      <dgm:prSet phldrT="[Text]" custT="1"/>
      <dgm:spPr/>
      <dgm:t>
        <a:bodyPr/>
        <a:lstStyle/>
        <a:p>
          <a:r>
            <a:rPr lang="fa-IR" sz="1800">
              <a:solidFill>
                <a:schemeClr val="tx1"/>
              </a:solidFill>
              <a:cs typeface="B Homa" pitchFamily="2" charset="-78"/>
            </a:rPr>
            <a:t>حسابهای موقت</a:t>
          </a:r>
          <a:endParaRPr lang="en-US" sz="1800" dirty="0">
            <a:solidFill>
              <a:schemeClr val="tx1"/>
            </a:solidFill>
            <a:cs typeface="B Homa" pitchFamily="2" charset="-78"/>
          </a:endParaRPr>
        </a:p>
      </dgm:t>
    </dgm:pt>
    <dgm:pt modelId="{B44A9EF1-7DAF-488E-945F-5D818FC55AA2}" type="parTrans" cxnId="{0F5E87CC-871D-46DC-A042-7B7E2AA1509B}">
      <dgm:prSet/>
      <dgm:spPr/>
      <dgm:t>
        <a:bodyPr/>
        <a:lstStyle/>
        <a:p>
          <a:endParaRPr lang="en-US" sz="1400"/>
        </a:p>
      </dgm:t>
    </dgm:pt>
    <dgm:pt modelId="{B0598C6F-B001-4D2E-BB61-1D75F69E2F1A}" type="sibTrans" cxnId="{0F5E87CC-871D-46DC-A042-7B7E2AA1509B}">
      <dgm:prSet/>
      <dgm:spPr/>
      <dgm:t>
        <a:bodyPr/>
        <a:lstStyle/>
        <a:p>
          <a:endParaRPr lang="en-US" sz="1400"/>
        </a:p>
      </dgm:t>
    </dgm:pt>
    <dgm:pt modelId="{77CE377E-0627-4D49-9D1B-F72E662C569F}">
      <dgm:prSet phldrT="[Text]" custT="1"/>
      <dgm:spPr/>
      <dgm:t>
        <a:bodyPr/>
        <a:lstStyle/>
        <a:p>
          <a:r>
            <a:rPr lang="fa-IR" sz="1800">
              <a:solidFill>
                <a:schemeClr val="tx1"/>
              </a:solidFill>
              <a:cs typeface="B Homa" pitchFamily="2" charset="-78"/>
            </a:rPr>
            <a:t>درآمد</a:t>
          </a:r>
          <a:endParaRPr lang="en-US" sz="1800" dirty="0">
            <a:solidFill>
              <a:schemeClr val="tx1"/>
            </a:solidFill>
            <a:cs typeface="B Homa" pitchFamily="2" charset="-78"/>
          </a:endParaRPr>
        </a:p>
      </dgm:t>
    </dgm:pt>
    <dgm:pt modelId="{05109ECD-9DEC-4E89-9434-84F19DDF2316}" type="parTrans" cxnId="{5375AF30-0647-4F9F-9229-044F6BCEF6C5}">
      <dgm:prSet/>
      <dgm:spPr/>
      <dgm:t>
        <a:bodyPr/>
        <a:lstStyle/>
        <a:p>
          <a:endParaRPr lang="en-US" sz="1400" dirty="0"/>
        </a:p>
      </dgm:t>
    </dgm:pt>
    <dgm:pt modelId="{B4B80B32-5AAA-41A8-A873-EC1FBEB92FCA}" type="sibTrans" cxnId="{5375AF30-0647-4F9F-9229-044F6BCEF6C5}">
      <dgm:prSet/>
      <dgm:spPr/>
      <dgm:t>
        <a:bodyPr/>
        <a:lstStyle/>
        <a:p>
          <a:endParaRPr lang="en-US" sz="1400"/>
        </a:p>
      </dgm:t>
    </dgm:pt>
    <dgm:pt modelId="{C49E9F5E-7399-4FAE-AFA4-7C729C60C9BB}">
      <dgm:prSet phldrT="[Text]" custT="1"/>
      <dgm:spPr/>
      <dgm:t>
        <a:bodyPr/>
        <a:lstStyle/>
        <a:p>
          <a:r>
            <a:rPr lang="fa-IR" sz="1800">
              <a:solidFill>
                <a:schemeClr val="tx1"/>
              </a:solidFill>
              <a:cs typeface="B Homa" pitchFamily="2" charset="-78"/>
            </a:rPr>
            <a:t>هزینه ها</a:t>
          </a:r>
          <a:endParaRPr lang="en-US" sz="1800" dirty="0">
            <a:solidFill>
              <a:schemeClr val="tx1"/>
            </a:solidFill>
            <a:cs typeface="B Homa" pitchFamily="2" charset="-78"/>
          </a:endParaRPr>
        </a:p>
      </dgm:t>
    </dgm:pt>
    <dgm:pt modelId="{C882DE4F-DC92-4B40-AB64-DCBAFA9D1277}" type="parTrans" cxnId="{DE1D4EE8-CCC9-4689-95C7-1C2727E10536}">
      <dgm:prSet/>
      <dgm:spPr/>
      <dgm:t>
        <a:bodyPr/>
        <a:lstStyle/>
        <a:p>
          <a:endParaRPr lang="en-US" sz="1400" dirty="0"/>
        </a:p>
      </dgm:t>
    </dgm:pt>
    <dgm:pt modelId="{1BE8C526-E5B1-49C2-9930-0A834F2A908F}" type="sibTrans" cxnId="{DE1D4EE8-CCC9-4689-95C7-1C2727E10536}">
      <dgm:prSet/>
      <dgm:spPr/>
      <dgm:t>
        <a:bodyPr/>
        <a:lstStyle/>
        <a:p>
          <a:endParaRPr lang="en-US" sz="1400"/>
        </a:p>
      </dgm:t>
    </dgm:pt>
    <dgm:pt modelId="{BF90DC04-7DD0-41C7-9F1A-FC69E3069F67}">
      <dgm:prSet phldrT="[Text]" custT="1"/>
      <dgm:spPr/>
      <dgm:t>
        <a:bodyPr/>
        <a:lstStyle/>
        <a:p>
          <a:r>
            <a:rPr lang="fa-IR" sz="1800">
              <a:solidFill>
                <a:schemeClr val="tx1"/>
              </a:solidFill>
              <a:cs typeface="B Homa" pitchFamily="2" charset="-78"/>
            </a:rPr>
            <a:t>برداشت</a:t>
          </a:r>
          <a:endParaRPr lang="en-US" sz="1800" dirty="0">
            <a:solidFill>
              <a:schemeClr val="tx1"/>
            </a:solidFill>
            <a:cs typeface="B Homa" pitchFamily="2" charset="-78"/>
          </a:endParaRPr>
        </a:p>
      </dgm:t>
    </dgm:pt>
    <dgm:pt modelId="{2037B9A2-0984-4136-9675-A819925CB6AB}" type="parTrans" cxnId="{F6B970F5-A8FC-46F9-92FB-C84438CA6C29}">
      <dgm:prSet/>
      <dgm:spPr/>
      <dgm:t>
        <a:bodyPr/>
        <a:lstStyle/>
        <a:p>
          <a:endParaRPr lang="en-US" sz="1400" dirty="0"/>
        </a:p>
      </dgm:t>
    </dgm:pt>
    <dgm:pt modelId="{2D196951-794C-454F-8405-EDA68CA44600}" type="sibTrans" cxnId="{F6B970F5-A8FC-46F9-92FB-C84438CA6C29}">
      <dgm:prSet/>
      <dgm:spPr/>
      <dgm:t>
        <a:bodyPr/>
        <a:lstStyle/>
        <a:p>
          <a:endParaRPr lang="en-US" sz="1400"/>
        </a:p>
      </dgm:t>
    </dgm:pt>
    <dgm:pt modelId="{CB4845D0-77CE-4AB4-908A-90EE81B1C32B}">
      <dgm:prSet phldrT="[Text]" custT="1"/>
      <dgm:spPr/>
      <dgm:t>
        <a:bodyPr/>
        <a:lstStyle/>
        <a:p>
          <a:r>
            <a:rPr lang="fa-IR" sz="1800">
              <a:solidFill>
                <a:schemeClr val="tx1"/>
              </a:solidFill>
              <a:cs typeface="B Homa" pitchFamily="2" charset="-78"/>
            </a:rPr>
            <a:t>خلاصه سود و زیان</a:t>
          </a:r>
          <a:endParaRPr lang="en-US" sz="1800" dirty="0">
            <a:solidFill>
              <a:schemeClr val="tx1"/>
            </a:solidFill>
            <a:cs typeface="B Homa" pitchFamily="2" charset="-78"/>
          </a:endParaRPr>
        </a:p>
      </dgm:t>
    </dgm:pt>
    <dgm:pt modelId="{8EDD0057-20F9-4767-BE7E-C04B48CD26C0}" type="parTrans" cxnId="{9D2EA5F1-C8FF-4CEB-9AF5-B16D36A00EC3}">
      <dgm:prSet/>
      <dgm:spPr/>
      <dgm:t>
        <a:bodyPr/>
        <a:lstStyle/>
        <a:p>
          <a:endParaRPr lang="en-US" sz="1400" dirty="0"/>
        </a:p>
      </dgm:t>
    </dgm:pt>
    <dgm:pt modelId="{AF9E81E0-3692-4CD9-9F4B-69FF58ABA3A8}" type="sibTrans" cxnId="{9D2EA5F1-C8FF-4CEB-9AF5-B16D36A00EC3}">
      <dgm:prSet/>
      <dgm:spPr/>
      <dgm:t>
        <a:bodyPr/>
        <a:lstStyle/>
        <a:p>
          <a:endParaRPr lang="en-US" sz="1400"/>
        </a:p>
      </dgm:t>
    </dgm:pt>
    <dgm:pt modelId="{7FC71C12-63F1-4D29-A94D-48DF261F74AF}" type="pres">
      <dgm:prSet presAssocID="{8A4DD691-501B-40FF-B6BD-96D2BFEBA958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6BF1A3-4964-4395-B2AE-D2C8FA68ED1F}" type="pres">
      <dgm:prSet presAssocID="{10310E57-E058-4E50-A608-D6ED933A18C4}" presName="root1" presStyleCnt="0"/>
      <dgm:spPr/>
    </dgm:pt>
    <dgm:pt modelId="{83F1DC74-D31C-4AE7-B18D-F6706EE9E2A0}" type="pres">
      <dgm:prSet presAssocID="{10310E57-E058-4E50-A608-D6ED933A18C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6A2726-F1EA-4265-ABFB-26F84C5179BF}" type="pres">
      <dgm:prSet presAssocID="{10310E57-E058-4E50-A608-D6ED933A18C4}" presName="level2hierChild" presStyleCnt="0"/>
      <dgm:spPr/>
    </dgm:pt>
    <dgm:pt modelId="{D98221EE-1AE4-4DFD-8D00-62A707EFA930}" type="pres">
      <dgm:prSet presAssocID="{05109ECD-9DEC-4E89-9434-84F19DDF2316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EEEA892F-E735-45D0-90A8-8888525DB90D}" type="pres">
      <dgm:prSet presAssocID="{05109ECD-9DEC-4E89-9434-84F19DDF231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2AAA7E3-5CA1-4739-93A4-1979D78C578E}" type="pres">
      <dgm:prSet presAssocID="{77CE377E-0627-4D49-9D1B-F72E662C569F}" presName="root2" presStyleCnt="0"/>
      <dgm:spPr/>
    </dgm:pt>
    <dgm:pt modelId="{8261A4E9-95EE-4202-911B-700EAE6CBEF3}" type="pres">
      <dgm:prSet presAssocID="{77CE377E-0627-4D49-9D1B-F72E662C569F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7F0CF0-C723-4D7A-8CDB-494B313EA91A}" type="pres">
      <dgm:prSet presAssocID="{77CE377E-0627-4D49-9D1B-F72E662C569F}" presName="level3hierChild" presStyleCnt="0"/>
      <dgm:spPr/>
    </dgm:pt>
    <dgm:pt modelId="{3CCAE4B3-BE33-4733-A14B-73E04248AB49}" type="pres">
      <dgm:prSet presAssocID="{C882DE4F-DC92-4B40-AB64-DCBAFA9D1277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F769869-B711-4068-B665-8E2537E6D3D8}" type="pres">
      <dgm:prSet presAssocID="{C882DE4F-DC92-4B40-AB64-DCBAFA9D127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EAF8C2B-D5A1-4B0C-93CA-E4CD0B0E4431}" type="pres">
      <dgm:prSet presAssocID="{C49E9F5E-7399-4FAE-AFA4-7C729C60C9BB}" presName="root2" presStyleCnt="0"/>
      <dgm:spPr/>
    </dgm:pt>
    <dgm:pt modelId="{8A83774C-49CC-41E7-A4D1-D4E0C7FFCDA9}" type="pres">
      <dgm:prSet presAssocID="{C49E9F5E-7399-4FAE-AFA4-7C729C60C9BB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3E95B5-693F-4A6D-91F9-4938F58A2F04}" type="pres">
      <dgm:prSet presAssocID="{C49E9F5E-7399-4FAE-AFA4-7C729C60C9BB}" presName="level3hierChild" presStyleCnt="0"/>
      <dgm:spPr/>
    </dgm:pt>
    <dgm:pt modelId="{9176771F-3320-4224-9582-B8E8E67BD7FE}" type="pres">
      <dgm:prSet presAssocID="{2037B9A2-0984-4136-9675-A819925CB6AB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318B3201-B990-44D4-8754-F7E69D03F456}" type="pres">
      <dgm:prSet presAssocID="{2037B9A2-0984-4136-9675-A819925CB6A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ECC6333-3B6A-43ED-BE8D-EE65B5231AB0}" type="pres">
      <dgm:prSet presAssocID="{BF90DC04-7DD0-41C7-9F1A-FC69E3069F67}" presName="root2" presStyleCnt="0"/>
      <dgm:spPr/>
    </dgm:pt>
    <dgm:pt modelId="{0F5D2685-AB1E-41C3-9390-1E2E25A9F382}" type="pres">
      <dgm:prSet presAssocID="{BF90DC04-7DD0-41C7-9F1A-FC69E3069F67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ABD15C-2804-4225-9C60-99E3D39CDE40}" type="pres">
      <dgm:prSet presAssocID="{BF90DC04-7DD0-41C7-9F1A-FC69E3069F67}" presName="level3hierChild" presStyleCnt="0"/>
      <dgm:spPr/>
    </dgm:pt>
    <dgm:pt modelId="{203EAA33-CCB2-4A02-AAB8-DB26696BE3B1}" type="pres">
      <dgm:prSet presAssocID="{8EDD0057-20F9-4767-BE7E-C04B48CD26C0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D7FB4F0E-1EDE-43AF-8454-F6490EEECF51}" type="pres">
      <dgm:prSet presAssocID="{8EDD0057-20F9-4767-BE7E-C04B48CD26C0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38F7248-FBD4-4BF0-9017-90826A0EB80D}" type="pres">
      <dgm:prSet presAssocID="{CB4845D0-77CE-4AB4-908A-90EE81B1C32B}" presName="root2" presStyleCnt="0"/>
      <dgm:spPr/>
    </dgm:pt>
    <dgm:pt modelId="{7515786D-17A1-4368-9A1C-F279AEF7E4C2}" type="pres">
      <dgm:prSet presAssocID="{CB4845D0-77CE-4AB4-908A-90EE81B1C32B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07C2CB-BD78-4FEF-9228-E623E68546C0}" type="pres">
      <dgm:prSet presAssocID="{CB4845D0-77CE-4AB4-908A-90EE81B1C32B}" presName="level3hierChild" presStyleCnt="0"/>
      <dgm:spPr/>
    </dgm:pt>
  </dgm:ptLst>
  <dgm:cxnLst>
    <dgm:cxn modelId="{F6B970F5-A8FC-46F9-92FB-C84438CA6C29}" srcId="{10310E57-E058-4E50-A608-D6ED933A18C4}" destId="{BF90DC04-7DD0-41C7-9F1A-FC69E3069F67}" srcOrd="2" destOrd="0" parTransId="{2037B9A2-0984-4136-9675-A819925CB6AB}" sibTransId="{2D196951-794C-454F-8405-EDA68CA44600}"/>
    <dgm:cxn modelId="{DE1D4EE8-CCC9-4689-95C7-1C2727E10536}" srcId="{10310E57-E058-4E50-A608-D6ED933A18C4}" destId="{C49E9F5E-7399-4FAE-AFA4-7C729C60C9BB}" srcOrd="1" destOrd="0" parTransId="{C882DE4F-DC92-4B40-AB64-DCBAFA9D1277}" sibTransId="{1BE8C526-E5B1-49C2-9930-0A834F2A908F}"/>
    <dgm:cxn modelId="{7EABDF85-6BC3-46C9-848D-7FD9952DE43D}" type="presOf" srcId="{77CE377E-0627-4D49-9D1B-F72E662C569F}" destId="{8261A4E9-95EE-4202-911B-700EAE6CBEF3}" srcOrd="0" destOrd="0" presId="urn:microsoft.com/office/officeart/2005/8/layout/hierarchy2"/>
    <dgm:cxn modelId="{5C82A18C-7F77-4B6F-B800-B014056E141F}" type="presOf" srcId="{BF90DC04-7DD0-41C7-9F1A-FC69E3069F67}" destId="{0F5D2685-AB1E-41C3-9390-1E2E25A9F382}" srcOrd="0" destOrd="0" presId="urn:microsoft.com/office/officeart/2005/8/layout/hierarchy2"/>
    <dgm:cxn modelId="{505C66E1-389A-4D4B-8747-2BEA3134AF78}" type="presOf" srcId="{10310E57-E058-4E50-A608-D6ED933A18C4}" destId="{83F1DC74-D31C-4AE7-B18D-F6706EE9E2A0}" srcOrd="0" destOrd="0" presId="urn:microsoft.com/office/officeart/2005/8/layout/hierarchy2"/>
    <dgm:cxn modelId="{8C2804C6-57CC-4A49-96C9-1E3C5EA7CEFB}" type="presOf" srcId="{C882DE4F-DC92-4B40-AB64-DCBAFA9D1277}" destId="{3CCAE4B3-BE33-4733-A14B-73E04248AB49}" srcOrd="0" destOrd="0" presId="urn:microsoft.com/office/officeart/2005/8/layout/hierarchy2"/>
    <dgm:cxn modelId="{C634133F-9DA2-42D9-BBFC-60FEC7584D40}" type="presOf" srcId="{8EDD0057-20F9-4767-BE7E-C04B48CD26C0}" destId="{D7FB4F0E-1EDE-43AF-8454-F6490EEECF51}" srcOrd="1" destOrd="0" presId="urn:microsoft.com/office/officeart/2005/8/layout/hierarchy2"/>
    <dgm:cxn modelId="{5375AF30-0647-4F9F-9229-044F6BCEF6C5}" srcId="{10310E57-E058-4E50-A608-D6ED933A18C4}" destId="{77CE377E-0627-4D49-9D1B-F72E662C569F}" srcOrd="0" destOrd="0" parTransId="{05109ECD-9DEC-4E89-9434-84F19DDF2316}" sibTransId="{B4B80B32-5AAA-41A8-A873-EC1FBEB92FCA}"/>
    <dgm:cxn modelId="{4F38E0CB-00FA-42CD-BAC5-F04B15D11DFA}" type="presOf" srcId="{CB4845D0-77CE-4AB4-908A-90EE81B1C32B}" destId="{7515786D-17A1-4368-9A1C-F279AEF7E4C2}" srcOrd="0" destOrd="0" presId="urn:microsoft.com/office/officeart/2005/8/layout/hierarchy2"/>
    <dgm:cxn modelId="{EBF13819-8BB8-4258-9055-F35656CE87EF}" type="presOf" srcId="{2037B9A2-0984-4136-9675-A819925CB6AB}" destId="{318B3201-B990-44D4-8754-F7E69D03F456}" srcOrd="1" destOrd="0" presId="urn:microsoft.com/office/officeart/2005/8/layout/hierarchy2"/>
    <dgm:cxn modelId="{75E35E18-AF42-4916-B877-EE8AD1E80DEC}" type="presOf" srcId="{05109ECD-9DEC-4E89-9434-84F19DDF2316}" destId="{EEEA892F-E735-45D0-90A8-8888525DB90D}" srcOrd="1" destOrd="0" presId="urn:microsoft.com/office/officeart/2005/8/layout/hierarchy2"/>
    <dgm:cxn modelId="{9D2EA5F1-C8FF-4CEB-9AF5-B16D36A00EC3}" srcId="{10310E57-E058-4E50-A608-D6ED933A18C4}" destId="{CB4845D0-77CE-4AB4-908A-90EE81B1C32B}" srcOrd="3" destOrd="0" parTransId="{8EDD0057-20F9-4767-BE7E-C04B48CD26C0}" sibTransId="{AF9E81E0-3692-4CD9-9F4B-69FF58ABA3A8}"/>
    <dgm:cxn modelId="{EAAC09BF-6371-4A8A-A4C2-543ECB28B63D}" type="presOf" srcId="{2037B9A2-0984-4136-9675-A819925CB6AB}" destId="{9176771F-3320-4224-9582-B8E8E67BD7FE}" srcOrd="0" destOrd="0" presId="urn:microsoft.com/office/officeart/2005/8/layout/hierarchy2"/>
    <dgm:cxn modelId="{052A060A-49D9-4686-853B-5069C0FB52FE}" type="presOf" srcId="{8EDD0057-20F9-4767-BE7E-C04B48CD26C0}" destId="{203EAA33-CCB2-4A02-AAB8-DB26696BE3B1}" srcOrd="0" destOrd="0" presId="urn:microsoft.com/office/officeart/2005/8/layout/hierarchy2"/>
    <dgm:cxn modelId="{253512A1-F64A-42F9-A599-9A1829ADDA07}" type="presOf" srcId="{8A4DD691-501B-40FF-B6BD-96D2BFEBA958}" destId="{7FC71C12-63F1-4D29-A94D-48DF261F74AF}" srcOrd="0" destOrd="0" presId="urn:microsoft.com/office/officeart/2005/8/layout/hierarchy2"/>
    <dgm:cxn modelId="{8BB8F734-BA06-4337-9A81-D8361861F039}" type="presOf" srcId="{C49E9F5E-7399-4FAE-AFA4-7C729C60C9BB}" destId="{8A83774C-49CC-41E7-A4D1-D4E0C7FFCDA9}" srcOrd="0" destOrd="0" presId="urn:microsoft.com/office/officeart/2005/8/layout/hierarchy2"/>
    <dgm:cxn modelId="{45FB060B-5B77-4745-8FE8-24E448BD34B5}" type="presOf" srcId="{05109ECD-9DEC-4E89-9434-84F19DDF2316}" destId="{D98221EE-1AE4-4DFD-8D00-62A707EFA930}" srcOrd="0" destOrd="0" presId="urn:microsoft.com/office/officeart/2005/8/layout/hierarchy2"/>
    <dgm:cxn modelId="{6867E38F-F922-4433-B186-B0524954D1A0}" type="presOf" srcId="{C882DE4F-DC92-4B40-AB64-DCBAFA9D1277}" destId="{9F769869-B711-4068-B665-8E2537E6D3D8}" srcOrd="1" destOrd="0" presId="urn:microsoft.com/office/officeart/2005/8/layout/hierarchy2"/>
    <dgm:cxn modelId="{0F5E87CC-871D-46DC-A042-7B7E2AA1509B}" srcId="{8A4DD691-501B-40FF-B6BD-96D2BFEBA958}" destId="{10310E57-E058-4E50-A608-D6ED933A18C4}" srcOrd="0" destOrd="0" parTransId="{B44A9EF1-7DAF-488E-945F-5D818FC55AA2}" sibTransId="{B0598C6F-B001-4D2E-BB61-1D75F69E2F1A}"/>
    <dgm:cxn modelId="{14ABA028-0572-4802-A106-B2555DE051C4}" type="presParOf" srcId="{7FC71C12-63F1-4D29-A94D-48DF261F74AF}" destId="{916BF1A3-4964-4395-B2AE-D2C8FA68ED1F}" srcOrd="0" destOrd="0" presId="urn:microsoft.com/office/officeart/2005/8/layout/hierarchy2"/>
    <dgm:cxn modelId="{36E44F0B-C82D-4FC5-98C2-E88DFBF76AAD}" type="presParOf" srcId="{916BF1A3-4964-4395-B2AE-D2C8FA68ED1F}" destId="{83F1DC74-D31C-4AE7-B18D-F6706EE9E2A0}" srcOrd="0" destOrd="0" presId="urn:microsoft.com/office/officeart/2005/8/layout/hierarchy2"/>
    <dgm:cxn modelId="{2138B9C2-54FF-4339-9750-8843D45131E8}" type="presParOf" srcId="{916BF1A3-4964-4395-B2AE-D2C8FA68ED1F}" destId="{426A2726-F1EA-4265-ABFB-26F84C5179BF}" srcOrd="1" destOrd="0" presId="urn:microsoft.com/office/officeart/2005/8/layout/hierarchy2"/>
    <dgm:cxn modelId="{4EC0FB21-E331-42E2-BB05-111E211A691D}" type="presParOf" srcId="{426A2726-F1EA-4265-ABFB-26F84C5179BF}" destId="{D98221EE-1AE4-4DFD-8D00-62A707EFA930}" srcOrd="0" destOrd="0" presId="urn:microsoft.com/office/officeart/2005/8/layout/hierarchy2"/>
    <dgm:cxn modelId="{48C6848C-325D-41DB-B9DD-0C714E34BD2F}" type="presParOf" srcId="{D98221EE-1AE4-4DFD-8D00-62A707EFA930}" destId="{EEEA892F-E735-45D0-90A8-8888525DB90D}" srcOrd="0" destOrd="0" presId="urn:microsoft.com/office/officeart/2005/8/layout/hierarchy2"/>
    <dgm:cxn modelId="{08827686-7E3C-4862-A204-B7F99D2801AB}" type="presParOf" srcId="{426A2726-F1EA-4265-ABFB-26F84C5179BF}" destId="{42AAA7E3-5CA1-4739-93A4-1979D78C578E}" srcOrd="1" destOrd="0" presId="urn:microsoft.com/office/officeart/2005/8/layout/hierarchy2"/>
    <dgm:cxn modelId="{7D55F8DA-36B9-4ECE-8791-12F8135075B4}" type="presParOf" srcId="{42AAA7E3-5CA1-4739-93A4-1979D78C578E}" destId="{8261A4E9-95EE-4202-911B-700EAE6CBEF3}" srcOrd="0" destOrd="0" presId="urn:microsoft.com/office/officeart/2005/8/layout/hierarchy2"/>
    <dgm:cxn modelId="{A4584724-08D1-4BCF-BC87-B338EFA76726}" type="presParOf" srcId="{42AAA7E3-5CA1-4739-93A4-1979D78C578E}" destId="{C27F0CF0-C723-4D7A-8CDB-494B313EA91A}" srcOrd="1" destOrd="0" presId="urn:microsoft.com/office/officeart/2005/8/layout/hierarchy2"/>
    <dgm:cxn modelId="{5ABC763B-7C60-47BB-832D-9712618F5AFA}" type="presParOf" srcId="{426A2726-F1EA-4265-ABFB-26F84C5179BF}" destId="{3CCAE4B3-BE33-4733-A14B-73E04248AB49}" srcOrd="2" destOrd="0" presId="urn:microsoft.com/office/officeart/2005/8/layout/hierarchy2"/>
    <dgm:cxn modelId="{0DEFF8B8-6486-43FD-AF5F-5B8F3512C1E1}" type="presParOf" srcId="{3CCAE4B3-BE33-4733-A14B-73E04248AB49}" destId="{9F769869-B711-4068-B665-8E2537E6D3D8}" srcOrd="0" destOrd="0" presId="urn:microsoft.com/office/officeart/2005/8/layout/hierarchy2"/>
    <dgm:cxn modelId="{B417128E-424C-4AD1-835A-436B5C3F1A01}" type="presParOf" srcId="{426A2726-F1EA-4265-ABFB-26F84C5179BF}" destId="{4EAF8C2B-D5A1-4B0C-93CA-E4CD0B0E4431}" srcOrd="3" destOrd="0" presId="urn:microsoft.com/office/officeart/2005/8/layout/hierarchy2"/>
    <dgm:cxn modelId="{A47FD934-8D29-4AAE-A4A1-980E1325E90A}" type="presParOf" srcId="{4EAF8C2B-D5A1-4B0C-93CA-E4CD0B0E4431}" destId="{8A83774C-49CC-41E7-A4D1-D4E0C7FFCDA9}" srcOrd="0" destOrd="0" presId="urn:microsoft.com/office/officeart/2005/8/layout/hierarchy2"/>
    <dgm:cxn modelId="{EDFCB31A-0C0E-4D28-8A0B-EE35BB165AE0}" type="presParOf" srcId="{4EAF8C2B-D5A1-4B0C-93CA-E4CD0B0E4431}" destId="{0C3E95B5-693F-4A6D-91F9-4938F58A2F04}" srcOrd="1" destOrd="0" presId="urn:microsoft.com/office/officeart/2005/8/layout/hierarchy2"/>
    <dgm:cxn modelId="{5455EC8E-EEF4-43AE-9246-FA3577ABE5AF}" type="presParOf" srcId="{426A2726-F1EA-4265-ABFB-26F84C5179BF}" destId="{9176771F-3320-4224-9582-B8E8E67BD7FE}" srcOrd="4" destOrd="0" presId="urn:microsoft.com/office/officeart/2005/8/layout/hierarchy2"/>
    <dgm:cxn modelId="{63B26C43-ADEB-4443-9A98-2F7BEB21A50A}" type="presParOf" srcId="{9176771F-3320-4224-9582-B8E8E67BD7FE}" destId="{318B3201-B990-44D4-8754-F7E69D03F456}" srcOrd="0" destOrd="0" presId="urn:microsoft.com/office/officeart/2005/8/layout/hierarchy2"/>
    <dgm:cxn modelId="{570FC185-26AC-4C3B-A235-7B70517E844F}" type="presParOf" srcId="{426A2726-F1EA-4265-ABFB-26F84C5179BF}" destId="{4ECC6333-3B6A-43ED-BE8D-EE65B5231AB0}" srcOrd="5" destOrd="0" presId="urn:microsoft.com/office/officeart/2005/8/layout/hierarchy2"/>
    <dgm:cxn modelId="{A4313E93-2545-4F21-AB58-680DF9EBBC78}" type="presParOf" srcId="{4ECC6333-3B6A-43ED-BE8D-EE65B5231AB0}" destId="{0F5D2685-AB1E-41C3-9390-1E2E25A9F382}" srcOrd="0" destOrd="0" presId="urn:microsoft.com/office/officeart/2005/8/layout/hierarchy2"/>
    <dgm:cxn modelId="{69DD84BA-7B32-41C8-9146-AACFB9D9070B}" type="presParOf" srcId="{4ECC6333-3B6A-43ED-BE8D-EE65B5231AB0}" destId="{F2ABD15C-2804-4225-9C60-99E3D39CDE40}" srcOrd="1" destOrd="0" presId="urn:microsoft.com/office/officeart/2005/8/layout/hierarchy2"/>
    <dgm:cxn modelId="{EC015AA0-1A75-4F71-8E0C-51C793B8AD3C}" type="presParOf" srcId="{426A2726-F1EA-4265-ABFB-26F84C5179BF}" destId="{203EAA33-CCB2-4A02-AAB8-DB26696BE3B1}" srcOrd="6" destOrd="0" presId="urn:microsoft.com/office/officeart/2005/8/layout/hierarchy2"/>
    <dgm:cxn modelId="{7E795A3E-CDB5-45DD-8A3B-BD9A96D9B350}" type="presParOf" srcId="{203EAA33-CCB2-4A02-AAB8-DB26696BE3B1}" destId="{D7FB4F0E-1EDE-43AF-8454-F6490EEECF51}" srcOrd="0" destOrd="0" presId="urn:microsoft.com/office/officeart/2005/8/layout/hierarchy2"/>
    <dgm:cxn modelId="{2DDDDFC7-3031-4F8F-AEE8-7EE65C0C87C4}" type="presParOf" srcId="{426A2726-F1EA-4265-ABFB-26F84C5179BF}" destId="{438F7248-FBD4-4BF0-9017-90826A0EB80D}" srcOrd="7" destOrd="0" presId="urn:microsoft.com/office/officeart/2005/8/layout/hierarchy2"/>
    <dgm:cxn modelId="{4295D4F1-A6A6-4BF9-832A-CD43E8B2901C}" type="presParOf" srcId="{438F7248-FBD4-4BF0-9017-90826A0EB80D}" destId="{7515786D-17A1-4368-9A1C-F279AEF7E4C2}" srcOrd="0" destOrd="0" presId="urn:microsoft.com/office/officeart/2005/8/layout/hierarchy2"/>
    <dgm:cxn modelId="{425B9066-E2BF-4055-8D98-21DD06F18F7C}" type="presParOf" srcId="{438F7248-FBD4-4BF0-9017-90826A0EB80D}" destId="{BD07C2CB-BD78-4FEF-9228-E623E68546C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4DD691-501B-40FF-B6BD-96D2BFEBA958}" type="doc">
      <dgm:prSet loTypeId="urn:microsoft.com/office/officeart/2005/8/layout/hierarchy2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0310E57-E058-4E50-A608-D6ED933A18C4}">
      <dgm:prSet phldrT="[Text]" custT="1"/>
      <dgm:spPr/>
      <dgm:t>
        <a:bodyPr/>
        <a:lstStyle/>
        <a:p>
          <a:r>
            <a:rPr lang="fa-IR" sz="1800" dirty="0">
              <a:solidFill>
                <a:schemeClr val="tx1"/>
              </a:solidFill>
              <a:cs typeface="B Homa" pitchFamily="2" charset="-78"/>
            </a:rPr>
            <a:t>حسابهای دائم</a:t>
          </a:r>
          <a:endParaRPr lang="en-US" sz="1800" dirty="0">
            <a:solidFill>
              <a:schemeClr val="tx1"/>
            </a:solidFill>
            <a:cs typeface="B Homa" pitchFamily="2" charset="-78"/>
          </a:endParaRPr>
        </a:p>
      </dgm:t>
    </dgm:pt>
    <dgm:pt modelId="{B44A9EF1-7DAF-488E-945F-5D818FC55AA2}" type="parTrans" cxnId="{0F5E87CC-871D-46DC-A042-7B7E2AA1509B}">
      <dgm:prSet/>
      <dgm:spPr/>
      <dgm:t>
        <a:bodyPr/>
        <a:lstStyle/>
        <a:p>
          <a:endParaRPr lang="en-US" sz="1400"/>
        </a:p>
      </dgm:t>
    </dgm:pt>
    <dgm:pt modelId="{B0598C6F-B001-4D2E-BB61-1D75F69E2F1A}" type="sibTrans" cxnId="{0F5E87CC-871D-46DC-A042-7B7E2AA1509B}">
      <dgm:prSet/>
      <dgm:spPr/>
      <dgm:t>
        <a:bodyPr/>
        <a:lstStyle/>
        <a:p>
          <a:endParaRPr lang="en-US" sz="1400"/>
        </a:p>
      </dgm:t>
    </dgm:pt>
    <dgm:pt modelId="{77CE377E-0627-4D49-9D1B-F72E662C569F}">
      <dgm:prSet phldrT="[Text]" custT="1"/>
      <dgm:spPr/>
      <dgm:t>
        <a:bodyPr/>
        <a:lstStyle/>
        <a:p>
          <a:r>
            <a:rPr lang="fa-IR" sz="1800" dirty="0">
              <a:solidFill>
                <a:schemeClr val="tx1"/>
              </a:solidFill>
              <a:cs typeface="B Homa" pitchFamily="2" charset="-78"/>
            </a:rPr>
            <a:t>کلیه داراییها</a:t>
          </a:r>
          <a:endParaRPr lang="en-US" sz="1800" dirty="0">
            <a:solidFill>
              <a:schemeClr val="tx1"/>
            </a:solidFill>
            <a:cs typeface="B Homa" pitchFamily="2" charset="-78"/>
          </a:endParaRPr>
        </a:p>
      </dgm:t>
    </dgm:pt>
    <dgm:pt modelId="{05109ECD-9DEC-4E89-9434-84F19DDF2316}" type="parTrans" cxnId="{5375AF30-0647-4F9F-9229-044F6BCEF6C5}">
      <dgm:prSet/>
      <dgm:spPr/>
      <dgm:t>
        <a:bodyPr/>
        <a:lstStyle/>
        <a:p>
          <a:endParaRPr lang="en-US" sz="1400" dirty="0"/>
        </a:p>
      </dgm:t>
    </dgm:pt>
    <dgm:pt modelId="{B4B80B32-5AAA-41A8-A873-EC1FBEB92FCA}" type="sibTrans" cxnId="{5375AF30-0647-4F9F-9229-044F6BCEF6C5}">
      <dgm:prSet/>
      <dgm:spPr/>
      <dgm:t>
        <a:bodyPr/>
        <a:lstStyle/>
        <a:p>
          <a:endParaRPr lang="en-US" sz="1400"/>
        </a:p>
      </dgm:t>
    </dgm:pt>
    <dgm:pt modelId="{C49E9F5E-7399-4FAE-AFA4-7C729C60C9BB}">
      <dgm:prSet phldrT="[Text]" custT="1"/>
      <dgm:spPr/>
      <dgm:t>
        <a:bodyPr/>
        <a:lstStyle/>
        <a:p>
          <a:r>
            <a:rPr lang="fa-IR" sz="1800" dirty="0">
              <a:solidFill>
                <a:schemeClr val="tx1"/>
              </a:solidFill>
              <a:cs typeface="B Homa" pitchFamily="2" charset="-78"/>
            </a:rPr>
            <a:t>کلیه بدهی ها</a:t>
          </a:r>
          <a:endParaRPr lang="en-US" sz="1800" dirty="0">
            <a:solidFill>
              <a:schemeClr val="tx1"/>
            </a:solidFill>
            <a:cs typeface="B Homa" pitchFamily="2" charset="-78"/>
          </a:endParaRPr>
        </a:p>
      </dgm:t>
    </dgm:pt>
    <dgm:pt modelId="{C882DE4F-DC92-4B40-AB64-DCBAFA9D1277}" type="parTrans" cxnId="{DE1D4EE8-CCC9-4689-95C7-1C2727E10536}">
      <dgm:prSet/>
      <dgm:spPr/>
      <dgm:t>
        <a:bodyPr/>
        <a:lstStyle/>
        <a:p>
          <a:endParaRPr lang="en-US" sz="1400" dirty="0"/>
        </a:p>
      </dgm:t>
    </dgm:pt>
    <dgm:pt modelId="{1BE8C526-E5B1-49C2-9930-0A834F2A908F}" type="sibTrans" cxnId="{DE1D4EE8-CCC9-4689-95C7-1C2727E10536}">
      <dgm:prSet/>
      <dgm:spPr/>
      <dgm:t>
        <a:bodyPr/>
        <a:lstStyle/>
        <a:p>
          <a:endParaRPr lang="en-US" sz="1400"/>
        </a:p>
      </dgm:t>
    </dgm:pt>
    <dgm:pt modelId="{CB4845D0-77CE-4AB4-908A-90EE81B1C32B}">
      <dgm:prSet phldrT="[Text]" custT="1"/>
      <dgm:spPr/>
      <dgm:t>
        <a:bodyPr/>
        <a:lstStyle/>
        <a:p>
          <a:r>
            <a:rPr lang="fa-IR" sz="1800" dirty="0">
              <a:solidFill>
                <a:schemeClr val="tx1"/>
              </a:solidFill>
              <a:cs typeface="B Homa" pitchFamily="2" charset="-78"/>
            </a:rPr>
            <a:t>سرمایه</a:t>
          </a:r>
          <a:endParaRPr lang="en-US" sz="1800" dirty="0">
            <a:solidFill>
              <a:schemeClr val="tx1"/>
            </a:solidFill>
            <a:cs typeface="B Homa" pitchFamily="2" charset="-78"/>
          </a:endParaRPr>
        </a:p>
      </dgm:t>
    </dgm:pt>
    <dgm:pt modelId="{8EDD0057-20F9-4767-BE7E-C04B48CD26C0}" type="parTrans" cxnId="{9D2EA5F1-C8FF-4CEB-9AF5-B16D36A00EC3}">
      <dgm:prSet/>
      <dgm:spPr/>
      <dgm:t>
        <a:bodyPr/>
        <a:lstStyle/>
        <a:p>
          <a:endParaRPr lang="en-US" sz="1400" dirty="0"/>
        </a:p>
      </dgm:t>
    </dgm:pt>
    <dgm:pt modelId="{AF9E81E0-3692-4CD9-9F4B-69FF58ABA3A8}" type="sibTrans" cxnId="{9D2EA5F1-C8FF-4CEB-9AF5-B16D36A00EC3}">
      <dgm:prSet/>
      <dgm:spPr/>
      <dgm:t>
        <a:bodyPr/>
        <a:lstStyle/>
        <a:p>
          <a:endParaRPr lang="en-US" sz="1400"/>
        </a:p>
      </dgm:t>
    </dgm:pt>
    <dgm:pt modelId="{7FC71C12-63F1-4D29-A94D-48DF261F74AF}" type="pres">
      <dgm:prSet presAssocID="{8A4DD691-501B-40FF-B6BD-96D2BFEBA958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6BF1A3-4964-4395-B2AE-D2C8FA68ED1F}" type="pres">
      <dgm:prSet presAssocID="{10310E57-E058-4E50-A608-D6ED933A18C4}" presName="root1" presStyleCnt="0"/>
      <dgm:spPr/>
    </dgm:pt>
    <dgm:pt modelId="{83F1DC74-D31C-4AE7-B18D-F6706EE9E2A0}" type="pres">
      <dgm:prSet presAssocID="{10310E57-E058-4E50-A608-D6ED933A18C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6A2726-F1EA-4265-ABFB-26F84C5179BF}" type="pres">
      <dgm:prSet presAssocID="{10310E57-E058-4E50-A608-D6ED933A18C4}" presName="level2hierChild" presStyleCnt="0"/>
      <dgm:spPr/>
    </dgm:pt>
    <dgm:pt modelId="{D98221EE-1AE4-4DFD-8D00-62A707EFA930}" type="pres">
      <dgm:prSet presAssocID="{05109ECD-9DEC-4E89-9434-84F19DDF2316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EEA892F-E735-45D0-90A8-8888525DB90D}" type="pres">
      <dgm:prSet presAssocID="{05109ECD-9DEC-4E89-9434-84F19DDF2316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2AAA7E3-5CA1-4739-93A4-1979D78C578E}" type="pres">
      <dgm:prSet presAssocID="{77CE377E-0627-4D49-9D1B-F72E662C569F}" presName="root2" presStyleCnt="0"/>
      <dgm:spPr/>
    </dgm:pt>
    <dgm:pt modelId="{8261A4E9-95EE-4202-911B-700EAE6CBEF3}" type="pres">
      <dgm:prSet presAssocID="{77CE377E-0627-4D49-9D1B-F72E662C569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7F0CF0-C723-4D7A-8CDB-494B313EA91A}" type="pres">
      <dgm:prSet presAssocID="{77CE377E-0627-4D49-9D1B-F72E662C569F}" presName="level3hierChild" presStyleCnt="0"/>
      <dgm:spPr/>
    </dgm:pt>
    <dgm:pt modelId="{3CCAE4B3-BE33-4733-A14B-73E04248AB49}" type="pres">
      <dgm:prSet presAssocID="{C882DE4F-DC92-4B40-AB64-DCBAFA9D127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9F769869-B711-4068-B665-8E2537E6D3D8}" type="pres">
      <dgm:prSet presAssocID="{C882DE4F-DC92-4B40-AB64-DCBAFA9D127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EAF8C2B-D5A1-4B0C-93CA-E4CD0B0E4431}" type="pres">
      <dgm:prSet presAssocID="{C49E9F5E-7399-4FAE-AFA4-7C729C60C9BB}" presName="root2" presStyleCnt="0"/>
      <dgm:spPr/>
    </dgm:pt>
    <dgm:pt modelId="{8A83774C-49CC-41E7-A4D1-D4E0C7FFCDA9}" type="pres">
      <dgm:prSet presAssocID="{C49E9F5E-7399-4FAE-AFA4-7C729C60C9B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3E95B5-693F-4A6D-91F9-4938F58A2F04}" type="pres">
      <dgm:prSet presAssocID="{C49E9F5E-7399-4FAE-AFA4-7C729C60C9BB}" presName="level3hierChild" presStyleCnt="0"/>
      <dgm:spPr/>
    </dgm:pt>
    <dgm:pt modelId="{203EAA33-CCB2-4A02-AAB8-DB26696BE3B1}" type="pres">
      <dgm:prSet presAssocID="{8EDD0057-20F9-4767-BE7E-C04B48CD26C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D7FB4F0E-1EDE-43AF-8454-F6490EEECF51}" type="pres">
      <dgm:prSet presAssocID="{8EDD0057-20F9-4767-BE7E-C04B48CD26C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38F7248-FBD4-4BF0-9017-90826A0EB80D}" type="pres">
      <dgm:prSet presAssocID="{CB4845D0-77CE-4AB4-908A-90EE81B1C32B}" presName="root2" presStyleCnt="0"/>
      <dgm:spPr/>
    </dgm:pt>
    <dgm:pt modelId="{7515786D-17A1-4368-9A1C-F279AEF7E4C2}" type="pres">
      <dgm:prSet presAssocID="{CB4845D0-77CE-4AB4-908A-90EE81B1C32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07C2CB-BD78-4FEF-9228-E623E68546C0}" type="pres">
      <dgm:prSet presAssocID="{CB4845D0-77CE-4AB4-908A-90EE81B1C32B}" presName="level3hierChild" presStyleCnt="0"/>
      <dgm:spPr/>
    </dgm:pt>
  </dgm:ptLst>
  <dgm:cxnLst>
    <dgm:cxn modelId="{9D2EA5F1-C8FF-4CEB-9AF5-B16D36A00EC3}" srcId="{10310E57-E058-4E50-A608-D6ED933A18C4}" destId="{CB4845D0-77CE-4AB4-908A-90EE81B1C32B}" srcOrd="2" destOrd="0" parTransId="{8EDD0057-20F9-4767-BE7E-C04B48CD26C0}" sibTransId="{AF9E81E0-3692-4CD9-9F4B-69FF58ABA3A8}"/>
    <dgm:cxn modelId="{A56AE99F-0225-4E08-AF9A-AD7DB74726D6}" type="presOf" srcId="{C49E9F5E-7399-4FAE-AFA4-7C729C60C9BB}" destId="{8A83774C-49CC-41E7-A4D1-D4E0C7FFCDA9}" srcOrd="0" destOrd="0" presId="urn:microsoft.com/office/officeart/2005/8/layout/hierarchy2"/>
    <dgm:cxn modelId="{1A30163F-9987-4523-ABB8-8DEEB7C09358}" type="presOf" srcId="{8EDD0057-20F9-4767-BE7E-C04B48CD26C0}" destId="{D7FB4F0E-1EDE-43AF-8454-F6490EEECF51}" srcOrd="1" destOrd="0" presId="urn:microsoft.com/office/officeart/2005/8/layout/hierarchy2"/>
    <dgm:cxn modelId="{208E9650-36EA-485A-9FB4-ED710A462CDA}" type="presOf" srcId="{C882DE4F-DC92-4B40-AB64-DCBAFA9D1277}" destId="{9F769869-B711-4068-B665-8E2537E6D3D8}" srcOrd="1" destOrd="0" presId="urn:microsoft.com/office/officeart/2005/8/layout/hierarchy2"/>
    <dgm:cxn modelId="{DE1D4EE8-CCC9-4689-95C7-1C2727E10536}" srcId="{10310E57-E058-4E50-A608-D6ED933A18C4}" destId="{C49E9F5E-7399-4FAE-AFA4-7C729C60C9BB}" srcOrd="1" destOrd="0" parTransId="{C882DE4F-DC92-4B40-AB64-DCBAFA9D1277}" sibTransId="{1BE8C526-E5B1-49C2-9930-0A834F2A908F}"/>
    <dgm:cxn modelId="{A5013E78-AA7E-456E-9980-83C0CA1E2A5D}" type="presOf" srcId="{10310E57-E058-4E50-A608-D6ED933A18C4}" destId="{83F1DC74-D31C-4AE7-B18D-F6706EE9E2A0}" srcOrd="0" destOrd="0" presId="urn:microsoft.com/office/officeart/2005/8/layout/hierarchy2"/>
    <dgm:cxn modelId="{2679473E-BA93-4170-A059-FD8E13250CE3}" type="presOf" srcId="{C882DE4F-DC92-4B40-AB64-DCBAFA9D1277}" destId="{3CCAE4B3-BE33-4733-A14B-73E04248AB49}" srcOrd="0" destOrd="0" presId="urn:microsoft.com/office/officeart/2005/8/layout/hierarchy2"/>
    <dgm:cxn modelId="{0F5E87CC-871D-46DC-A042-7B7E2AA1509B}" srcId="{8A4DD691-501B-40FF-B6BD-96D2BFEBA958}" destId="{10310E57-E058-4E50-A608-D6ED933A18C4}" srcOrd="0" destOrd="0" parTransId="{B44A9EF1-7DAF-488E-945F-5D818FC55AA2}" sibTransId="{B0598C6F-B001-4D2E-BB61-1D75F69E2F1A}"/>
    <dgm:cxn modelId="{AC7DC0F6-9EBB-4E0A-AB9E-29CAAA3B9448}" type="presOf" srcId="{05109ECD-9DEC-4E89-9434-84F19DDF2316}" destId="{EEEA892F-E735-45D0-90A8-8888525DB90D}" srcOrd="1" destOrd="0" presId="urn:microsoft.com/office/officeart/2005/8/layout/hierarchy2"/>
    <dgm:cxn modelId="{5375AF30-0647-4F9F-9229-044F6BCEF6C5}" srcId="{10310E57-E058-4E50-A608-D6ED933A18C4}" destId="{77CE377E-0627-4D49-9D1B-F72E662C569F}" srcOrd="0" destOrd="0" parTransId="{05109ECD-9DEC-4E89-9434-84F19DDF2316}" sibTransId="{B4B80B32-5AAA-41A8-A873-EC1FBEB92FCA}"/>
    <dgm:cxn modelId="{3F09A705-185D-4055-BBF3-CF9D7BF79041}" type="presOf" srcId="{05109ECD-9DEC-4E89-9434-84F19DDF2316}" destId="{D98221EE-1AE4-4DFD-8D00-62A707EFA930}" srcOrd="0" destOrd="0" presId="urn:microsoft.com/office/officeart/2005/8/layout/hierarchy2"/>
    <dgm:cxn modelId="{4F20B4C6-8258-4844-9485-0BDD68857E53}" type="presOf" srcId="{8A4DD691-501B-40FF-B6BD-96D2BFEBA958}" destId="{7FC71C12-63F1-4D29-A94D-48DF261F74AF}" srcOrd="0" destOrd="0" presId="urn:microsoft.com/office/officeart/2005/8/layout/hierarchy2"/>
    <dgm:cxn modelId="{A03087B9-0FC3-4AC5-BFD5-6DFA0D43B9C1}" type="presOf" srcId="{77CE377E-0627-4D49-9D1B-F72E662C569F}" destId="{8261A4E9-95EE-4202-911B-700EAE6CBEF3}" srcOrd="0" destOrd="0" presId="urn:microsoft.com/office/officeart/2005/8/layout/hierarchy2"/>
    <dgm:cxn modelId="{595924CE-2C59-47E0-9A6D-684D0D2A4CA6}" type="presOf" srcId="{CB4845D0-77CE-4AB4-908A-90EE81B1C32B}" destId="{7515786D-17A1-4368-9A1C-F279AEF7E4C2}" srcOrd="0" destOrd="0" presId="urn:microsoft.com/office/officeart/2005/8/layout/hierarchy2"/>
    <dgm:cxn modelId="{55381975-5E6C-45D1-80B7-94535B629DE6}" type="presOf" srcId="{8EDD0057-20F9-4767-BE7E-C04B48CD26C0}" destId="{203EAA33-CCB2-4A02-AAB8-DB26696BE3B1}" srcOrd="0" destOrd="0" presId="urn:microsoft.com/office/officeart/2005/8/layout/hierarchy2"/>
    <dgm:cxn modelId="{6D6BEFF8-35CD-404E-9392-CA84AC6A79F7}" type="presParOf" srcId="{7FC71C12-63F1-4D29-A94D-48DF261F74AF}" destId="{916BF1A3-4964-4395-B2AE-D2C8FA68ED1F}" srcOrd="0" destOrd="0" presId="urn:microsoft.com/office/officeart/2005/8/layout/hierarchy2"/>
    <dgm:cxn modelId="{46E99F3F-3759-44E3-903A-25D2BF1D6069}" type="presParOf" srcId="{916BF1A3-4964-4395-B2AE-D2C8FA68ED1F}" destId="{83F1DC74-D31C-4AE7-B18D-F6706EE9E2A0}" srcOrd="0" destOrd="0" presId="urn:microsoft.com/office/officeart/2005/8/layout/hierarchy2"/>
    <dgm:cxn modelId="{060A542B-28D1-44BC-9453-2BF670895AF8}" type="presParOf" srcId="{916BF1A3-4964-4395-B2AE-D2C8FA68ED1F}" destId="{426A2726-F1EA-4265-ABFB-26F84C5179BF}" srcOrd="1" destOrd="0" presId="urn:microsoft.com/office/officeart/2005/8/layout/hierarchy2"/>
    <dgm:cxn modelId="{8D1D1DAF-8796-44FB-B8EC-E21FB5E0BA77}" type="presParOf" srcId="{426A2726-F1EA-4265-ABFB-26F84C5179BF}" destId="{D98221EE-1AE4-4DFD-8D00-62A707EFA930}" srcOrd="0" destOrd="0" presId="urn:microsoft.com/office/officeart/2005/8/layout/hierarchy2"/>
    <dgm:cxn modelId="{9D7A60F0-3C8C-426C-AFDD-E647182C77B1}" type="presParOf" srcId="{D98221EE-1AE4-4DFD-8D00-62A707EFA930}" destId="{EEEA892F-E735-45D0-90A8-8888525DB90D}" srcOrd="0" destOrd="0" presId="urn:microsoft.com/office/officeart/2005/8/layout/hierarchy2"/>
    <dgm:cxn modelId="{DAA6B531-BF57-4B98-A105-AF74874B7AD8}" type="presParOf" srcId="{426A2726-F1EA-4265-ABFB-26F84C5179BF}" destId="{42AAA7E3-5CA1-4739-93A4-1979D78C578E}" srcOrd="1" destOrd="0" presId="urn:microsoft.com/office/officeart/2005/8/layout/hierarchy2"/>
    <dgm:cxn modelId="{DC61EEB2-0E06-47B2-98A1-177D89DF4DFC}" type="presParOf" srcId="{42AAA7E3-5CA1-4739-93A4-1979D78C578E}" destId="{8261A4E9-95EE-4202-911B-700EAE6CBEF3}" srcOrd="0" destOrd="0" presId="urn:microsoft.com/office/officeart/2005/8/layout/hierarchy2"/>
    <dgm:cxn modelId="{F5B22152-016F-40DA-86ED-0870A239EB0E}" type="presParOf" srcId="{42AAA7E3-5CA1-4739-93A4-1979D78C578E}" destId="{C27F0CF0-C723-4D7A-8CDB-494B313EA91A}" srcOrd="1" destOrd="0" presId="urn:microsoft.com/office/officeart/2005/8/layout/hierarchy2"/>
    <dgm:cxn modelId="{734B0BD3-5EC5-46A5-B1C8-5A6BF66D305A}" type="presParOf" srcId="{426A2726-F1EA-4265-ABFB-26F84C5179BF}" destId="{3CCAE4B3-BE33-4733-A14B-73E04248AB49}" srcOrd="2" destOrd="0" presId="urn:microsoft.com/office/officeart/2005/8/layout/hierarchy2"/>
    <dgm:cxn modelId="{84CE0998-97EF-4BE8-8228-E96D807E5791}" type="presParOf" srcId="{3CCAE4B3-BE33-4733-A14B-73E04248AB49}" destId="{9F769869-B711-4068-B665-8E2537E6D3D8}" srcOrd="0" destOrd="0" presId="urn:microsoft.com/office/officeart/2005/8/layout/hierarchy2"/>
    <dgm:cxn modelId="{0D8057A8-E597-4A16-8389-5A506772138A}" type="presParOf" srcId="{426A2726-F1EA-4265-ABFB-26F84C5179BF}" destId="{4EAF8C2B-D5A1-4B0C-93CA-E4CD0B0E4431}" srcOrd="3" destOrd="0" presId="urn:microsoft.com/office/officeart/2005/8/layout/hierarchy2"/>
    <dgm:cxn modelId="{2657FA08-923B-42A4-95E4-5010BE5AFECB}" type="presParOf" srcId="{4EAF8C2B-D5A1-4B0C-93CA-E4CD0B0E4431}" destId="{8A83774C-49CC-41E7-A4D1-D4E0C7FFCDA9}" srcOrd="0" destOrd="0" presId="urn:microsoft.com/office/officeart/2005/8/layout/hierarchy2"/>
    <dgm:cxn modelId="{958CAED7-4DE1-4CDE-8160-381AD65EB935}" type="presParOf" srcId="{4EAF8C2B-D5A1-4B0C-93CA-E4CD0B0E4431}" destId="{0C3E95B5-693F-4A6D-91F9-4938F58A2F04}" srcOrd="1" destOrd="0" presId="urn:microsoft.com/office/officeart/2005/8/layout/hierarchy2"/>
    <dgm:cxn modelId="{20F818B8-D5B6-456F-8ACE-28DF6FB23AB8}" type="presParOf" srcId="{426A2726-F1EA-4265-ABFB-26F84C5179BF}" destId="{203EAA33-CCB2-4A02-AAB8-DB26696BE3B1}" srcOrd="4" destOrd="0" presId="urn:microsoft.com/office/officeart/2005/8/layout/hierarchy2"/>
    <dgm:cxn modelId="{8A53B25F-574A-46E4-A682-F604C045FD5B}" type="presParOf" srcId="{203EAA33-CCB2-4A02-AAB8-DB26696BE3B1}" destId="{D7FB4F0E-1EDE-43AF-8454-F6490EEECF51}" srcOrd="0" destOrd="0" presId="urn:microsoft.com/office/officeart/2005/8/layout/hierarchy2"/>
    <dgm:cxn modelId="{09959145-BD86-45A7-A126-6CD3205910BD}" type="presParOf" srcId="{426A2726-F1EA-4265-ABFB-26F84C5179BF}" destId="{438F7248-FBD4-4BF0-9017-90826A0EB80D}" srcOrd="5" destOrd="0" presId="urn:microsoft.com/office/officeart/2005/8/layout/hierarchy2"/>
    <dgm:cxn modelId="{255084FB-26F0-4418-B608-29B479E874A9}" type="presParOf" srcId="{438F7248-FBD4-4BF0-9017-90826A0EB80D}" destId="{7515786D-17A1-4368-9A1C-F279AEF7E4C2}" srcOrd="0" destOrd="0" presId="urn:microsoft.com/office/officeart/2005/8/layout/hierarchy2"/>
    <dgm:cxn modelId="{C81359E8-0397-4130-8721-6A29E5D53818}" type="presParOf" srcId="{438F7248-FBD4-4BF0-9017-90826A0EB80D}" destId="{BD07C2CB-BD78-4FEF-9228-E623E68546C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95F346-557D-423D-930B-BBD8FD15AD04}" type="doc">
      <dgm:prSet loTypeId="urn:microsoft.com/office/officeart/2008/layout/HalfCircleOrganizationChart" loCatId="hierarchy" qsTypeId="urn:microsoft.com/office/officeart/2005/8/quickstyle/3d7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C8B724D-1A01-420B-91FB-8DD5E16E74C3}">
      <dgm:prSet phldrT="[Text]" custT="1"/>
      <dgm:spPr/>
      <dgm:t>
        <a:bodyPr/>
        <a:lstStyle/>
        <a:p>
          <a:pPr rtl="1"/>
          <a:r>
            <a:rPr lang="fa-IR" sz="1800" dirty="0">
              <a:cs typeface="B Homa" pitchFamily="2" charset="-78"/>
            </a:rPr>
            <a:t>انواع تخفیفات</a:t>
          </a:r>
          <a:endParaRPr lang="en-US" sz="1800" dirty="0">
            <a:cs typeface="B Homa" pitchFamily="2" charset="-78"/>
          </a:endParaRPr>
        </a:p>
      </dgm:t>
    </dgm:pt>
    <dgm:pt modelId="{2EAB9B3B-85D6-41C3-BAD2-6AF1858EA52C}" type="parTrans" cxnId="{E854309A-558B-41C0-A3CE-845B64B9AF24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A95DD843-1522-4F1E-BBD1-D98BD7397394}" type="sibTrans" cxnId="{E854309A-558B-41C0-A3CE-845B64B9AF24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73A63934-0C60-44F6-B6C4-602B9CE457C2}">
      <dgm:prSet phldrT="[Text]" custT="1"/>
      <dgm:spPr/>
      <dgm:t>
        <a:bodyPr/>
        <a:lstStyle/>
        <a:p>
          <a:r>
            <a:rPr lang="fa-IR" sz="1600" dirty="0">
              <a:cs typeface="B Homa" pitchFamily="2" charset="-78"/>
            </a:rPr>
            <a:t>نقدی</a:t>
          </a:r>
          <a:endParaRPr lang="en-US" sz="1600" dirty="0">
            <a:cs typeface="B Homa" pitchFamily="2" charset="-78"/>
          </a:endParaRPr>
        </a:p>
      </dgm:t>
    </dgm:pt>
    <dgm:pt modelId="{7E631196-2E2A-49B1-B96D-AA90BA9A5AD6}" type="parTrans" cxnId="{D539F946-C93D-4FC4-A30A-71E4D9EE6EE8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270FB573-9230-4A97-8395-FCBC7EB96146}" type="sibTrans" cxnId="{D539F946-C93D-4FC4-A30A-71E4D9EE6EE8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C97F594C-1B4E-424A-8037-2FA9AD48DDA4}">
      <dgm:prSet phldrT="[Text]" custT="1"/>
      <dgm:spPr/>
      <dgm:t>
        <a:bodyPr/>
        <a:lstStyle/>
        <a:p>
          <a:r>
            <a:rPr lang="fa-IR" sz="1600" dirty="0">
              <a:cs typeface="B Homa" pitchFamily="2" charset="-78"/>
            </a:rPr>
            <a:t>تجاری</a:t>
          </a:r>
          <a:endParaRPr lang="en-US" sz="1600" dirty="0">
            <a:cs typeface="B Homa" pitchFamily="2" charset="-78"/>
          </a:endParaRPr>
        </a:p>
      </dgm:t>
    </dgm:pt>
    <dgm:pt modelId="{E9D4E51F-5C43-432E-84F3-9DA6CB4025B3}" type="parTrans" cxnId="{57D3F78D-E0E9-424C-B471-00508D31A9C1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EDF3F495-2FEF-46AF-915C-7441B3FDC97C}" type="sibTrans" cxnId="{57D3F78D-E0E9-424C-B471-00508D31A9C1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911B90A2-D745-466C-A50F-984CEEB6887E}">
      <dgm:prSet phldrT="[Text]" custT="1"/>
      <dgm:spPr/>
      <dgm:t>
        <a:bodyPr/>
        <a:lstStyle/>
        <a:p>
          <a:r>
            <a:rPr lang="fa-IR" sz="1600" dirty="0">
              <a:cs typeface="B Homa" pitchFamily="2" charset="-78"/>
            </a:rPr>
            <a:t>توافقی(چانه زنی)</a:t>
          </a:r>
          <a:endParaRPr lang="en-US" sz="1600" dirty="0">
            <a:cs typeface="B Homa" pitchFamily="2" charset="-78"/>
          </a:endParaRPr>
        </a:p>
      </dgm:t>
    </dgm:pt>
    <dgm:pt modelId="{62747333-2C14-4D14-A234-2CBC2F9FEE50}" type="parTrans" cxnId="{FDB9ECFB-1C65-4813-9FBE-9C375210E845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E58F311E-C5DE-422A-9F46-7DC2C9DF823B}" type="sibTrans" cxnId="{FDB9ECFB-1C65-4813-9FBE-9C375210E845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45D3DDE0-43F7-462E-ADC2-C1850C877549}">
      <dgm:prSet phldrT="[Text]" custT="1"/>
      <dgm:spPr/>
      <dgm:t>
        <a:bodyPr/>
        <a:lstStyle/>
        <a:p>
          <a:r>
            <a:rPr lang="fa-IR" sz="1600">
              <a:cs typeface="B Homa" pitchFamily="2" charset="-78"/>
            </a:rPr>
            <a:t>برگشتی</a:t>
          </a:r>
          <a:endParaRPr lang="en-US" sz="1600" dirty="0">
            <a:cs typeface="B Homa" pitchFamily="2" charset="-78"/>
          </a:endParaRPr>
        </a:p>
      </dgm:t>
    </dgm:pt>
    <dgm:pt modelId="{CE4CDB79-3E73-4672-AFB3-05299153EBB1}" type="parTrans" cxnId="{F73DB08B-3EB0-4C21-9413-CD67C2BB4496}">
      <dgm:prSet/>
      <dgm:spPr/>
      <dgm:t>
        <a:bodyPr/>
        <a:lstStyle/>
        <a:p>
          <a:endParaRPr lang="en-US"/>
        </a:p>
      </dgm:t>
    </dgm:pt>
    <dgm:pt modelId="{14179C0D-C0B9-4E33-B41E-D92EE3445B12}" type="sibTrans" cxnId="{F73DB08B-3EB0-4C21-9413-CD67C2BB4496}">
      <dgm:prSet/>
      <dgm:spPr/>
      <dgm:t>
        <a:bodyPr/>
        <a:lstStyle/>
        <a:p>
          <a:endParaRPr lang="en-US"/>
        </a:p>
      </dgm:t>
    </dgm:pt>
    <dgm:pt modelId="{AF405BDB-511F-4F6B-9A0A-4221EED44553}" type="pres">
      <dgm:prSet presAssocID="{1995F346-557D-423D-930B-BBD8FD15AD0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CE77FD-3E46-451B-A011-1D59B1406638}" type="pres">
      <dgm:prSet presAssocID="{6C8B724D-1A01-420B-91FB-8DD5E16E74C3}" presName="hierRoot1" presStyleCnt="0">
        <dgm:presLayoutVars>
          <dgm:hierBranch val="init"/>
        </dgm:presLayoutVars>
      </dgm:prSet>
      <dgm:spPr/>
    </dgm:pt>
    <dgm:pt modelId="{2DED5491-4F9F-459C-9F3D-C8E903BA75A2}" type="pres">
      <dgm:prSet presAssocID="{6C8B724D-1A01-420B-91FB-8DD5E16E74C3}" presName="rootComposite1" presStyleCnt="0"/>
      <dgm:spPr/>
    </dgm:pt>
    <dgm:pt modelId="{02200B2F-ED6D-4231-B18D-31E8F15D9FEB}" type="pres">
      <dgm:prSet presAssocID="{6C8B724D-1A01-420B-91FB-8DD5E16E74C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587E09-A3C4-426B-80FA-0FF4B820CC3C}" type="pres">
      <dgm:prSet presAssocID="{6C8B724D-1A01-420B-91FB-8DD5E16E74C3}" presName="topArc1" presStyleLbl="parChTrans1D1" presStyleIdx="0" presStyleCnt="10"/>
      <dgm:spPr/>
    </dgm:pt>
    <dgm:pt modelId="{213AED8F-4D7A-4F87-9E85-DD0ABECA7DC7}" type="pres">
      <dgm:prSet presAssocID="{6C8B724D-1A01-420B-91FB-8DD5E16E74C3}" presName="bottomArc1" presStyleLbl="parChTrans1D1" presStyleIdx="1" presStyleCnt="10"/>
      <dgm:spPr/>
    </dgm:pt>
    <dgm:pt modelId="{A66C7405-8550-4599-B0D4-EBE3EFA865A7}" type="pres">
      <dgm:prSet presAssocID="{6C8B724D-1A01-420B-91FB-8DD5E16E74C3}" presName="topConnNode1" presStyleLbl="node1" presStyleIdx="0" presStyleCnt="0"/>
      <dgm:spPr/>
      <dgm:t>
        <a:bodyPr/>
        <a:lstStyle/>
        <a:p>
          <a:endParaRPr lang="en-US"/>
        </a:p>
      </dgm:t>
    </dgm:pt>
    <dgm:pt modelId="{E8EA8FAE-F2A5-4B92-A863-D53FD969A357}" type="pres">
      <dgm:prSet presAssocID="{6C8B724D-1A01-420B-91FB-8DD5E16E74C3}" presName="hierChild2" presStyleCnt="0"/>
      <dgm:spPr/>
    </dgm:pt>
    <dgm:pt modelId="{E6DA7F1B-804F-4154-8844-B46513AA4BFE}" type="pres">
      <dgm:prSet presAssocID="{7E631196-2E2A-49B1-B96D-AA90BA9A5AD6}" presName="Name28" presStyleLbl="parChTrans1D2" presStyleIdx="0" presStyleCnt="4"/>
      <dgm:spPr/>
      <dgm:t>
        <a:bodyPr/>
        <a:lstStyle/>
        <a:p>
          <a:endParaRPr lang="en-US"/>
        </a:p>
      </dgm:t>
    </dgm:pt>
    <dgm:pt modelId="{B1879865-B2BE-4B09-B61A-A4CE897B7D3A}" type="pres">
      <dgm:prSet presAssocID="{73A63934-0C60-44F6-B6C4-602B9CE457C2}" presName="hierRoot2" presStyleCnt="0">
        <dgm:presLayoutVars>
          <dgm:hierBranch val="init"/>
        </dgm:presLayoutVars>
      </dgm:prSet>
      <dgm:spPr/>
    </dgm:pt>
    <dgm:pt modelId="{5A2D50D8-E2C8-491F-A3F9-6A35676BF24F}" type="pres">
      <dgm:prSet presAssocID="{73A63934-0C60-44F6-B6C4-602B9CE457C2}" presName="rootComposite2" presStyleCnt="0"/>
      <dgm:spPr/>
    </dgm:pt>
    <dgm:pt modelId="{D4E363E5-481E-40CA-8373-B392F03D5B89}" type="pres">
      <dgm:prSet presAssocID="{73A63934-0C60-44F6-B6C4-602B9CE457C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950C45-3343-4437-8266-34255ABE747E}" type="pres">
      <dgm:prSet presAssocID="{73A63934-0C60-44F6-B6C4-602B9CE457C2}" presName="topArc2" presStyleLbl="parChTrans1D1" presStyleIdx="2" presStyleCnt="10"/>
      <dgm:spPr/>
    </dgm:pt>
    <dgm:pt modelId="{E55214E0-843F-4F58-B7F8-6FD939A506C6}" type="pres">
      <dgm:prSet presAssocID="{73A63934-0C60-44F6-B6C4-602B9CE457C2}" presName="bottomArc2" presStyleLbl="parChTrans1D1" presStyleIdx="3" presStyleCnt="10"/>
      <dgm:spPr/>
    </dgm:pt>
    <dgm:pt modelId="{AE6B688C-8789-4AFC-AFAD-0F01C8CAB52A}" type="pres">
      <dgm:prSet presAssocID="{73A63934-0C60-44F6-B6C4-602B9CE457C2}" presName="topConnNode2" presStyleLbl="node2" presStyleIdx="0" presStyleCnt="0"/>
      <dgm:spPr/>
      <dgm:t>
        <a:bodyPr/>
        <a:lstStyle/>
        <a:p>
          <a:endParaRPr lang="en-US"/>
        </a:p>
      </dgm:t>
    </dgm:pt>
    <dgm:pt modelId="{400F8926-C1D7-4D3F-A959-311381BCBF8C}" type="pres">
      <dgm:prSet presAssocID="{73A63934-0C60-44F6-B6C4-602B9CE457C2}" presName="hierChild4" presStyleCnt="0"/>
      <dgm:spPr/>
    </dgm:pt>
    <dgm:pt modelId="{092DE05F-6AFF-4570-8290-868107D36D8F}" type="pres">
      <dgm:prSet presAssocID="{73A63934-0C60-44F6-B6C4-602B9CE457C2}" presName="hierChild5" presStyleCnt="0"/>
      <dgm:spPr/>
    </dgm:pt>
    <dgm:pt modelId="{863D3C7A-EA33-443A-B9BD-C3902DA72629}" type="pres">
      <dgm:prSet presAssocID="{CE4CDB79-3E73-4672-AFB3-05299153EBB1}" presName="Name28" presStyleLbl="parChTrans1D2" presStyleIdx="1" presStyleCnt="4"/>
      <dgm:spPr/>
      <dgm:t>
        <a:bodyPr/>
        <a:lstStyle/>
        <a:p>
          <a:endParaRPr lang="en-US"/>
        </a:p>
      </dgm:t>
    </dgm:pt>
    <dgm:pt modelId="{B4E58587-662D-4889-969A-D6608C516995}" type="pres">
      <dgm:prSet presAssocID="{45D3DDE0-43F7-462E-ADC2-C1850C877549}" presName="hierRoot2" presStyleCnt="0">
        <dgm:presLayoutVars>
          <dgm:hierBranch val="init"/>
        </dgm:presLayoutVars>
      </dgm:prSet>
      <dgm:spPr/>
    </dgm:pt>
    <dgm:pt modelId="{CDE3FAC7-8968-49CB-86EB-8DB904701AFF}" type="pres">
      <dgm:prSet presAssocID="{45D3DDE0-43F7-462E-ADC2-C1850C877549}" presName="rootComposite2" presStyleCnt="0"/>
      <dgm:spPr/>
    </dgm:pt>
    <dgm:pt modelId="{B7D34450-F637-415F-AEB6-4B10C37A9AC7}" type="pres">
      <dgm:prSet presAssocID="{45D3DDE0-43F7-462E-ADC2-C1850C87754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424389-413D-436F-97B4-430D321F4019}" type="pres">
      <dgm:prSet presAssocID="{45D3DDE0-43F7-462E-ADC2-C1850C877549}" presName="topArc2" presStyleLbl="parChTrans1D1" presStyleIdx="4" presStyleCnt="10"/>
      <dgm:spPr/>
    </dgm:pt>
    <dgm:pt modelId="{B77682F3-A2DF-4462-B13D-064EAFFE30F8}" type="pres">
      <dgm:prSet presAssocID="{45D3DDE0-43F7-462E-ADC2-C1850C877549}" presName="bottomArc2" presStyleLbl="parChTrans1D1" presStyleIdx="5" presStyleCnt="10"/>
      <dgm:spPr/>
    </dgm:pt>
    <dgm:pt modelId="{6C6DF48B-FC63-4517-89D7-66144D460EFC}" type="pres">
      <dgm:prSet presAssocID="{45D3DDE0-43F7-462E-ADC2-C1850C877549}" presName="topConnNode2" presStyleLbl="node2" presStyleIdx="0" presStyleCnt="0"/>
      <dgm:spPr/>
      <dgm:t>
        <a:bodyPr/>
        <a:lstStyle/>
        <a:p>
          <a:endParaRPr lang="en-US"/>
        </a:p>
      </dgm:t>
    </dgm:pt>
    <dgm:pt modelId="{C6C2C4A9-B17F-4133-8897-C2C322A7EA0D}" type="pres">
      <dgm:prSet presAssocID="{45D3DDE0-43F7-462E-ADC2-C1850C877549}" presName="hierChild4" presStyleCnt="0"/>
      <dgm:spPr/>
    </dgm:pt>
    <dgm:pt modelId="{85E0AB4D-BCAD-4AB1-A0C1-FF676B26A74B}" type="pres">
      <dgm:prSet presAssocID="{45D3DDE0-43F7-462E-ADC2-C1850C877549}" presName="hierChild5" presStyleCnt="0"/>
      <dgm:spPr/>
    </dgm:pt>
    <dgm:pt modelId="{A7046B08-F035-4E55-9BA3-7DD939C1491A}" type="pres">
      <dgm:prSet presAssocID="{E9D4E51F-5C43-432E-84F3-9DA6CB4025B3}" presName="Name28" presStyleLbl="parChTrans1D2" presStyleIdx="2" presStyleCnt="4"/>
      <dgm:spPr/>
      <dgm:t>
        <a:bodyPr/>
        <a:lstStyle/>
        <a:p>
          <a:endParaRPr lang="en-US"/>
        </a:p>
      </dgm:t>
    </dgm:pt>
    <dgm:pt modelId="{EFA5AD58-6527-42C2-AD12-B9B5A86207FC}" type="pres">
      <dgm:prSet presAssocID="{C97F594C-1B4E-424A-8037-2FA9AD48DDA4}" presName="hierRoot2" presStyleCnt="0">
        <dgm:presLayoutVars>
          <dgm:hierBranch val="init"/>
        </dgm:presLayoutVars>
      </dgm:prSet>
      <dgm:spPr/>
    </dgm:pt>
    <dgm:pt modelId="{6DF8357F-24F5-46B0-8228-0A67C2D16C4F}" type="pres">
      <dgm:prSet presAssocID="{C97F594C-1B4E-424A-8037-2FA9AD48DDA4}" presName="rootComposite2" presStyleCnt="0"/>
      <dgm:spPr/>
    </dgm:pt>
    <dgm:pt modelId="{0F9A35EF-9E43-4426-B10C-482009C7FDBC}" type="pres">
      <dgm:prSet presAssocID="{C97F594C-1B4E-424A-8037-2FA9AD48DDA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58CD89-6685-4970-9565-0E24D10DC6AC}" type="pres">
      <dgm:prSet presAssocID="{C97F594C-1B4E-424A-8037-2FA9AD48DDA4}" presName="topArc2" presStyleLbl="parChTrans1D1" presStyleIdx="6" presStyleCnt="10"/>
      <dgm:spPr/>
    </dgm:pt>
    <dgm:pt modelId="{C3647234-E078-4D0E-B04B-32E823632A04}" type="pres">
      <dgm:prSet presAssocID="{C97F594C-1B4E-424A-8037-2FA9AD48DDA4}" presName="bottomArc2" presStyleLbl="parChTrans1D1" presStyleIdx="7" presStyleCnt="10"/>
      <dgm:spPr/>
    </dgm:pt>
    <dgm:pt modelId="{74989EE1-12A2-4D10-B8FB-4D8FF3983817}" type="pres">
      <dgm:prSet presAssocID="{C97F594C-1B4E-424A-8037-2FA9AD48DDA4}" presName="topConnNode2" presStyleLbl="node2" presStyleIdx="0" presStyleCnt="0"/>
      <dgm:spPr/>
      <dgm:t>
        <a:bodyPr/>
        <a:lstStyle/>
        <a:p>
          <a:endParaRPr lang="en-US"/>
        </a:p>
      </dgm:t>
    </dgm:pt>
    <dgm:pt modelId="{C0F471F1-3D05-496F-BBD2-A665733070AF}" type="pres">
      <dgm:prSet presAssocID="{C97F594C-1B4E-424A-8037-2FA9AD48DDA4}" presName="hierChild4" presStyleCnt="0"/>
      <dgm:spPr/>
    </dgm:pt>
    <dgm:pt modelId="{1BEBC72F-D1B7-48A9-B410-59CCCC021F3B}" type="pres">
      <dgm:prSet presAssocID="{C97F594C-1B4E-424A-8037-2FA9AD48DDA4}" presName="hierChild5" presStyleCnt="0"/>
      <dgm:spPr/>
    </dgm:pt>
    <dgm:pt modelId="{83FC48F3-6C66-4523-B2A1-5ABC1B6C81AE}" type="pres">
      <dgm:prSet presAssocID="{62747333-2C14-4D14-A234-2CBC2F9FEE50}" presName="Name28" presStyleLbl="parChTrans1D2" presStyleIdx="3" presStyleCnt="4"/>
      <dgm:spPr/>
      <dgm:t>
        <a:bodyPr/>
        <a:lstStyle/>
        <a:p>
          <a:endParaRPr lang="en-US"/>
        </a:p>
      </dgm:t>
    </dgm:pt>
    <dgm:pt modelId="{D721FDA6-63DA-4D70-B876-E59567FC6806}" type="pres">
      <dgm:prSet presAssocID="{911B90A2-D745-466C-A50F-984CEEB6887E}" presName="hierRoot2" presStyleCnt="0">
        <dgm:presLayoutVars>
          <dgm:hierBranch val="init"/>
        </dgm:presLayoutVars>
      </dgm:prSet>
      <dgm:spPr/>
    </dgm:pt>
    <dgm:pt modelId="{568873AF-ECC7-4253-8793-A2F22581B4E3}" type="pres">
      <dgm:prSet presAssocID="{911B90A2-D745-466C-A50F-984CEEB6887E}" presName="rootComposite2" presStyleCnt="0"/>
      <dgm:spPr/>
    </dgm:pt>
    <dgm:pt modelId="{E1595E6F-B3DA-46C0-84B1-70889F225970}" type="pres">
      <dgm:prSet presAssocID="{911B90A2-D745-466C-A50F-984CEEB6887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EDC0EC-3808-47F9-B0E1-00D2265A650E}" type="pres">
      <dgm:prSet presAssocID="{911B90A2-D745-466C-A50F-984CEEB6887E}" presName="topArc2" presStyleLbl="parChTrans1D1" presStyleIdx="8" presStyleCnt="10"/>
      <dgm:spPr/>
    </dgm:pt>
    <dgm:pt modelId="{1ED26036-E398-4E42-8E49-B36CA3B9B3EF}" type="pres">
      <dgm:prSet presAssocID="{911B90A2-D745-466C-A50F-984CEEB6887E}" presName="bottomArc2" presStyleLbl="parChTrans1D1" presStyleIdx="9" presStyleCnt="10"/>
      <dgm:spPr/>
    </dgm:pt>
    <dgm:pt modelId="{49796AB1-99DA-471E-9396-AF002AEDF1FA}" type="pres">
      <dgm:prSet presAssocID="{911B90A2-D745-466C-A50F-984CEEB6887E}" presName="topConnNode2" presStyleLbl="node2" presStyleIdx="0" presStyleCnt="0"/>
      <dgm:spPr/>
      <dgm:t>
        <a:bodyPr/>
        <a:lstStyle/>
        <a:p>
          <a:endParaRPr lang="en-US"/>
        </a:p>
      </dgm:t>
    </dgm:pt>
    <dgm:pt modelId="{4E67CA48-0315-435A-93B6-6A33326B113D}" type="pres">
      <dgm:prSet presAssocID="{911B90A2-D745-466C-A50F-984CEEB6887E}" presName="hierChild4" presStyleCnt="0"/>
      <dgm:spPr/>
    </dgm:pt>
    <dgm:pt modelId="{6CA8BD85-A9A9-4018-8DE2-BF7EEF5D60CB}" type="pres">
      <dgm:prSet presAssocID="{911B90A2-D745-466C-A50F-984CEEB6887E}" presName="hierChild5" presStyleCnt="0"/>
      <dgm:spPr/>
    </dgm:pt>
    <dgm:pt modelId="{ED727B90-6BD4-4743-90E0-7FA2CC83FC0C}" type="pres">
      <dgm:prSet presAssocID="{6C8B724D-1A01-420B-91FB-8DD5E16E74C3}" presName="hierChild3" presStyleCnt="0"/>
      <dgm:spPr/>
    </dgm:pt>
  </dgm:ptLst>
  <dgm:cxnLst>
    <dgm:cxn modelId="{8DAAFF58-5680-40F0-AAC4-2EA816CAC272}" type="presOf" srcId="{6C8B724D-1A01-420B-91FB-8DD5E16E74C3}" destId="{A66C7405-8550-4599-B0D4-EBE3EFA865A7}" srcOrd="1" destOrd="0" presId="urn:microsoft.com/office/officeart/2008/layout/HalfCircleOrganizationChart"/>
    <dgm:cxn modelId="{567FA2EC-9C50-423B-8EFB-7EE4A3ACB85B}" type="presOf" srcId="{911B90A2-D745-466C-A50F-984CEEB6887E}" destId="{E1595E6F-B3DA-46C0-84B1-70889F225970}" srcOrd="0" destOrd="0" presId="urn:microsoft.com/office/officeart/2008/layout/HalfCircleOrganizationChart"/>
    <dgm:cxn modelId="{D539F946-C93D-4FC4-A30A-71E4D9EE6EE8}" srcId="{6C8B724D-1A01-420B-91FB-8DD5E16E74C3}" destId="{73A63934-0C60-44F6-B6C4-602B9CE457C2}" srcOrd="0" destOrd="0" parTransId="{7E631196-2E2A-49B1-B96D-AA90BA9A5AD6}" sibTransId="{270FB573-9230-4A97-8395-FCBC7EB96146}"/>
    <dgm:cxn modelId="{DAC88E35-222A-46BE-9EA0-65FE834B6F72}" type="presOf" srcId="{73A63934-0C60-44F6-B6C4-602B9CE457C2}" destId="{AE6B688C-8789-4AFC-AFAD-0F01C8CAB52A}" srcOrd="1" destOrd="0" presId="urn:microsoft.com/office/officeart/2008/layout/HalfCircleOrganizationChart"/>
    <dgm:cxn modelId="{E854309A-558B-41C0-A3CE-845B64B9AF24}" srcId="{1995F346-557D-423D-930B-BBD8FD15AD04}" destId="{6C8B724D-1A01-420B-91FB-8DD5E16E74C3}" srcOrd="0" destOrd="0" parTransId="{2EAB9B3B-85D6-41C3-BAD2-6AF1858EA52C}" sibTransId="{A95DD843-1522-4F1E-BBD1-D98BD7397394}"/>
    <dgm:cxn modelId="{79D38DEA-12D3-48B7-9568-28B1579365DD}" type="presOf" srcId="{62747333-2C14-4D14-A234-2CBC2F9FEE50}" destId="{83FC48F3-6C66-4523-B2A1-5ABC1B6C81AE}" srcOrd="0" destOrd="0" presId="urn:microsoft.com/office/officeart/2008/layout/HalfCircleOrganizationChart"/>
    <dgm:cxn modelId="{E4DDC100-96CE-49F6-9DC1-16510A23F9BF}" type="presOf" srcId="{911B90A2-D745-466C-A50F-984CEEB6887E}" destId="{49796AB1-99DA-471E-9396-AF002AEDF1FA}" srcOrd="1" destOrd="0" presId="urn:microsoft.com/office/officeart/2008/layout/HalfCircleOrganizationChart"/>
    <dgm:cxn modelId="{F184BFEF-7CE8-4834-A766-97C3CFEDE611}" type="presOf" srcId="{CE4CDB79-3E73-4672-AFB3-05299153EBB1}" destId="{863D3C7A-EA33-443A-B9BD-C3902DA72629}" srcOrd="0" destOrd="0" presId="urn:microsoft.com/office/officeart/2008/layout/HalfCircleOrganizationChart"/>
    <dgm:cxn modelId="{57D3F78D-E0E9-424C-B471-00508D31A9C1}" srcId="{6C8B724D-1A01-420B-91FB-8DD5E16E74C3}" destId="{C97F594C-1B4E-424A-8037-2FA9AD48DDA4}" srcOrd="2" destOrd="0" parTransId="{E9D4E51F-5C43-432E-84F3-9DA6CB4025B3}" sibTransId="{EDF3F495-2FEF-46AF-915C-7441B3FDC97C}"/>
    <dgm:cxn modelId="{203576C2-9DCA-4A56-882B-6A9661FFFC31}" type="presOf" srcId="{7E631196-2E2A-49B1-B96D-AA90BA9A5AD6}" destId="{E6DA7F1B-804F-4154-8844-B46513AA4BFE}" srcOrd="0" destOrd="0" presId="urn:microsoft.com/office/officeart/2008/layout/HalfCircleOrganizationChart"/>
    <dgm:cxn modelId="{2888A62F-9851-4270-94F0-5EE926608CBB}" type="presOf" srcId="{C97F594C-1B4E-424A-8037-2FA9AD48DDA4}" destId="{74989EE1-12A2-4D10-B8FB-4D8FF3983817}" srcOrd="1" destOrd="0" presId="urn:microsoft.com/office/officeart/2008/layout/HalfCircleOrganizationChart"/>
    <dgm:cxn modelId="{BE8A8BAD-EA8A-4826-9D18-9C453D0EF1A2}" type="presOf" srcId="{C97F594C-1B4E-424A-8037-2FA9AD48DDA4}" destId="{0F9A35EF-9E43-4426-B10C-482009C7FDBC}" srcOrd="0" destOrd="0" presId="urn:microsoft.com/office/officeart/2008/layout/HalfCircleOrganizationChart"/>
    <dgm:cxn modelId="{A8E0F90C-452D-498C-85EA-7A6250302C88}" type="presOf" srcId="{1995F346-557D-423D-930B-BBD8FD15AD04}" destId="{AF405BDB-511F-4F6B-9A0A-4221EED44553}" srcOrd="0" destOrd="0" presId="urn:microsoft.com/office/officeart/2008/layout/HalfCircleOrganizationChart"/>
    <dgm:cxn modelId="{C014BC0B-B202-4A73-AF1D-D4D2F7442D45}" type="presOf" srcId="{E9D4E51F-5C43-432E-84F3-9DA6CB4025B3}" destId="{A7046B08-F035-4E55-9BA3-7DD939C1491A}" srcOrd="0" destOrd="0" presId="urn:microsoft.com/office/officeart/2008/layout/HalfCircleOrganizationChart"/>
    <dgm:cxn modelId="{E56D1940-2A4F-4599-AC7D-BC81F1C0B02D}" type="presOf" srcId="{73A63934-0C60-44F6-B6C4-602B9CE457C2}" destId="{D4E363E5-481E-40CA-8373-B392F03D5B89}" srcOrd="0" destOrd="0" presId="urn:microsoft.com/office/officeart/2008/layout/HalfCircleOrganizationChart"/>
    <dgm:cxn modelId="{55F5F52D-5578-4299-A05D-E871A8D07DF6}" type="presOf" srcId="{6C8B724D-1A01-420B-91FB-8DD5E16E74C3}" destId="{02200B2F-ED6D-4231-B18D-31E8F15D9FEB}" srcOrd="0" destOrd="0" presId="urn:microsoft.com/office/officeart/2008/layout/HalfCircleOrganizationChart"/>
    <dgm:cxn modelId="{2E63D9C0-CB4A-4F9B-8364-71A0E0F30500}" type="presOf" srcId="{45D3DDE0-43F7-462E-ADC2-C1850C877549}" destId="{6C6DF48B-FC63-4517-89D7-66144D460EFC}" srcOrd="1" destOrd="0" presId="urn:microsoft.com/office/officeart/2008/layout/HalfCircleOrganizationChart"/>
    <dgm:cxn modelId="{F73DB08B-3EB0-4C21-9413-CD67C2BB4496}" srcId="{6C8B724D-1A01-420B-91FB-8DD5E16E74C3}" destId="{45D3DDE0-43F7-462E-ADC2-C1850C877549}" srcOrd="1" destOrd="0" parTransId="{CE4CDB79-3E73-4672-AFB3-05299153EBB1}" sibTransId="{14179C0D-C0B9-4E33-B41E-D92EE3445B12}"/>
    <dgm:cxn modelId="{6A870103-9C09-4D98-9131-0ED6F91B69A6}" type="presOf" srcId="{45D3DDE0-43F7-462E-ADC2-C1850C877549}" destId="{B7D34450-F637-415F-AEB6-4B10C37A9AC7}" srcOrd="0" destOrd="0" presId="urn:microsoft.com/office/officeart/2008/layout/HalfCircleOrganizationChart"/>
    <dgm:cxn modelId="{FDB9ECFB-1C65-4813-9FBE-9C375210E845}" srcId="{6C8B724D-1A01-420B-91FB-8DD5E16E74C3}" destId="{911B90A2-D745-466C-A50F-984CEEB6887E}" srcOrd="3" destOrd="0" parTransId="{62747333-2C14-4D14-A234-2CBC2F9FEE50}" sibTransId="{E58F311E-C5DE-422A-9F46-7DC2C9DF823B}"/>
    <dgm:cxn modelId="{3E08AD86-8267-4200-8B8C-F831837D6A7B}" type="presParOf" srcId="{AF405BDB-511F-4F6B-9A0A-4221EED44553}" destId="{6ECE77FD-3E46-451B-A011-1D59B1406638}" srcOrd="0" destOrd="0" presId="urn:microsoft.com/office/officeart/2008/layout/HalfCircleOrganizationChart"/>
    <dgm:cxn modelId="{4F9CCE43-BC7E-46F7-A33A-56003352AF94}" type="presParOf" srcId="{6ECE77FD-3E46-451B-A011-1D59B1406638}" destId="{2DED5491-4F9F-459C-9F3D-C8E903BA75A2}" srcOrd="0" destOrd="0" presId="urn:microsoft.com/office/officeart/2008/layout/HalfCircleOrganizationChart"/>
    <dgm:cxn modelId="{C26262C7-903F-4C3D-B638-BAC3777D764E}" type="presParOf" srcId="{2DED5491-4F9F-459C-9F3D-C8E903BA75A2}" destId="{02200B2F-ED6D-4231-B18D-31E8F15D9FEB}" srcOrd="0" destOrd="0" presId="urn:microsoft.com/office/officeart/2008/layout/HalfCircleOrganizationChart"/>
    <dgm:cxn modelId="{BCDA1CB8-EF3D-490A-B715-9AA5C019631D}" type="presParOf" srcId="{2DED5491-4F9F-459C-9F3D-C8E903BA75A2}" destId="{DB587E09-A3C4-426B-80FA-0FF4B820CC3C}" srcOrd="1" destOrd="0" presId="urn:microsoft.com/office/officeart/2008/layout/HalfCircleOrganizationChart"/>
    <dgm:cxn modelId="{409B42A9-656A-46D5-A268-CB4E84E0264F}" type="presParOf" srcId="{2DED5491-4F9F-459C-9F3D-C8E903BA75A2}" destId="{213AED8F-4D7A-4F87-9E85-DD0ABECA7DC7}" srcOrd="2" destOrd="0" presId="urn:microsoft.com/office/officeart/2008/layout/HalfCircleOrganizationChart"/>
    <dgm:cxn modelId="{E03FF686-9B68-41C7-AB30-FC8386B1E6C5}" type="presParOf" srcId="{2DED5491-4F9F-459C-9F3D-C8E903BA75A2}" destId="{A66C7405-8550-4599-B0D4-EBE3EFA865A7}" srcOrd="3" destOrd="0" presId="urn:microsoft.com/office/officeart/2008/layout/HalfCircleOrganizationChart"/>
    <dgm:cxn modelId="{A6EF97F3-2CD4-4A7F-8802-D92257A4734B}" type="presParOf" srcId="{6ECE77FD-3E46-451B-A011-1D59B1406638}" destId="{E8EA8FAE-F2A5-4B92-A863-D53FD969A357}" srcOrd="1" destOrd="0" presId="urn:microsoft.com/office/officeart/2008/layout/HalfCircleOrganizationChart"/>
    <dgm:cxn modelId="{14D82E43-5DD0-4D13-A089-C3E3EE0450CE}" type="presParOf" srcId="{E8EA8FAE-F2A5-4B92-A863-D53FD969A357}" destId="{E6DA7F1B-804F-4154-8844-B46513AA4BFE}" srcOrd="0" destOrd="0" presId="urn:microsoft.com/office/officeart/2008/layout/HalfCircleOrganizationChart"/>
    <dgm:cxn modelId="{4DF33987-CDEA-4B9B-9531-9F6FD655B380}" type="presParOf" srcId="{E8EA8FAE-F2A5-4B92-A863-D53FD969A357}" destId="{B1879865-B2BE-4B09-B61A-A4CE897B7D3A}" srcOrd="1" destOrd="0" presId="urn:microsoft.com/office/officeart/2008/layout/HalfCircleOrganizationChart"/>
    <dgm:cxn modelId="{7679273E-955D-41EE-8F36-25574155C39F}" type="presParOf" srcId="{B1879865-B2BE-4B09-B61A-A4CE897B7D3A}" destId="{5A2D50D8-E2C8-491F-A3F9-6A35676BF24F}" srcOrd="0" destOrd="0" presId="urn:microsoft.com/office/officeart/2008/layout/HalfCircleOrganizationChart"/>
    <dgm:cxn modelId="{893BFBAE-6CD4-4C15-AC96-619E60FF4D44}" type="presParOf" srcId="{5A2D50D8-E2C8-491F-A3F9-6A35676BF24F}" destId="{D4E363E5-481E-40CA-8373-B392F03D5B89}" srcOrd="0" destOrd="0" presId="urn:microsoft.com/office/officeart/2008/layout/HalfCircleOrganizationChart"/>
    <dgm:cxn modelId="{CA3AC612-A32A-47EA-8057-61A6948FD5E4}" type="presParOf" srcId="{5A2D50D8-E2C8-491F-A3F9-6A35676BF24F}" destId="{53950C45-3343-4437-8266-34255ABE747E}" srcOrd="1" destOrd="0" presId="urn:microsoft.com/office/officeart/2008/layout/HalfCircleOrganizationChart"/>
    <dgm:cxn modelId="{40A6D3B2-3949-4377-91AE-70956DF2F09E}" type="presParOf" srcId="{5A2D50D8-E2C8-491F-A3F9-6A35676BF24F}" destId="{E55214E0-843F-4F58-B7F8-6FD939A506C6}" srcOrd="2" destOrd="0" presId="urn:microsoft.com/office/officeart/2008/layout/HalfCircleOrganizationChart"/>
    <dgm:cxn modelId="{5959D3D8-B009-4577-B3F4-4B35C6E9EE21}" type="presParOf" srcId="{5A2D50D8-E2C8-491F-A3F9-6A35676BF24F}" destId="{AE6B688C-8789-4AFC-AFAD-0F01C8CAB52A}" srcOrd="3" destOrd="0" presId="urn:microsoft.com/office/officeart/2008/layout/HalfCircleOrganizationChart"/>
    <dgm:cxn modelId="{06E4BEB2-758A-44E4-ABA9-B102D8F76101}" type="presParOf" srcId="{B1879865-B2BE-4B09-B61A-A4CE897B7D3A}" destId="{400F8926-C1D7-4D3F-A959-311381BCBF8C}" srcOrd="1" destOrd="0" presId="urn:microsoft.com/office/officeart/2008/layout/HalfCircleOrganizationChart"/>
    <dgm:cxn modelId="{8F9B1567-71E2-43E5-B47F-EB44F4C828AE}" type="presParOf" srcId="{B1879865-B2BE-4B09-B61A-A4CE897B7D3A}" destId="{092DE05F-6AFF-4570-8290-868107D36D8F}" srcOrd="2" destOrd="0" presId="urn:microsoft.com/office/officeart/2008/layout/HalfCircleOrganizationChart"/>
    <dgm:cxn modelId="{6144A9C9-7834-4B12-B7F9-307CABB20FE2}" type="presParOf" srcId="{E8EA8FAE-F2A5-4B92-A863-D53FD969A357}" destId="{863D3C7A-EA33-443A-B9BD-C3902DA72629}" srcOrd="2" destOrd="0" presId="urn:microsoft.com/office/officeart/2008/layout/HalfCircleOrganizationChart"/>
    <dgm:cxn modelId="{CC6601CC-EDED-4FC1-8DD3-FB9C6DDBE2C8}" type="presParOf" srcId="{E8EA8FAE-F2A5-4B92-A863-D53FD969A357}" destId="{B4E58587-662D-4889-969A-D6608C516995}" srcOrd="3" destOrd="0" presId="urn:microsoft.com/office/officeart/2008/layout/HalfCircleOrganizationChart"/>
    <dgm:cxn modelId="{DD4CA352-F22A-464C-8003-2A7577F7B220}" type="presParOf" srcId="{B4E58587-662D-4889-969A-D6608C516995}" destId="{CDE3FAC7-8968-49CB-86EB-8DB904701AFF}" srcOrd="0" destOrd="0" presId="urn:microsoft.com/office/officeart/2008/layout/HalfCircleOrganizationChart"/>
    <dgm:cxn modelId="{13FF2EB9-1033-4715-9D79-45F8838EB61C}" type="presParOf" srcId="{CDE3FAC7-8968-49CB-86EB-8DB904701AFF}" destId="{B7D34450-F637-415F-AEB6-4B10C37A9AC7}" srcOrd="0" destOrd="0" presId="urn:microsoft.com/office/officeart/2008/layout/HalfCircleOrganizationChart"/>
    <dgm:cxn modelId="{862B0D83-D8F4-4D80-8F38-3A262C3B7651}" type="presParOf" srcId="{CDE3FAC7-8968-49CB-86EB-8DB904701AFF}" destId="{90424389-413D-436F-97B4-430D321F4019}" srcOrd="1" destOrd="0" presId="urn:microsoft.com/office/officeart/2008/layout/HalfCircleOrganizationChart"/>
    <dgm:cxn modelId="{AC7B83ED-FEE7-476A-A67B-B66762186808}" type="presParOf" srcId="{CDE3FAC7-8968-49CB-86EB-8DB904701AFF}" destId="{B77682F3-A2DF-4462-B13D-064EAFFE30F8}" srcOrd="2" destOrd="0" presId="urn:microsoft.com/office/officeart/2008/layout/HalfCircleOrganizationChart"/>
    <dgm:cxn modelId="{D6D1BA2D-C5FF-4633-A6E2-1FB0551FBD65}" type="presParOf" srcId="{CDE3FAC7-8968-49CB-86EB-8DB904701AFF}" destId="{6C6DF48B-FC63-4517-89D7-66144D460EFC}" srcOrd="3" destOrd="0" presId="urn:microsoft.com/office/officeart/2008/layout/HalfCircleOrganizationChart"/>
    <dgm:cxn modelId="{94B20BCE-03D7-40D2-AE3B-A000F6A751A5}" type="presParOf" srcId="{B4E58587-662D-4889-969A-D6608C516995}" destId="{C6C2C4A9-B17F-4133-8897-C2C322A7EA0D}" srcOrd="1" destOrd="0" presId="urn:microsoft.com/office/officeart/2008/layout/HalfCircleOrganizationChart"/>
    <dgm:cxn modelId="{44AF6094-0DC8-4AC9-B00A-7F5AE99EA311}" type="presParOf" srcId="{B4E58587-662D-4889-969A-D6608C516995}" destId="{85E0AB4D-BCAD-4AB1-A0C1-FF676B26A74B}" srcOrd="2" destOrd="0" presId="urn:microsoft.com/office/officeart/2008/layout/HalfCircleOrganizationChart"/>
    <dgm:cxn modelId="{24B7C546-8916-4D19-A1D1-03FA6436DE8B}" type="presParOf" srcId="{E8EA8FAE-F2A5-4B92-A863-D53FD969A357}" destId="{A7046B08-F035-4E55-9BA3-7DD939C1491A}" srcOrd="4" destOrd="0" presId="urn:microsoft.com/office/officeart/2008/layout/HalfCircleOrganizationChart"/>
    <dgm:cxn modelId="{2A6A0196-E27F-4A06-82D2-A3154B56FA1D}" type="presParOf" srcId="{E8EA8FAE-F2A5-4B92-A863-D53FD969A357}" destId="{EFA5AD58-6527-42C2-AD12-B9B5A86207FC}" srcOrd="5" destOrd="0" presId="urn:microsoft.com/office/officeart/2008/layout/HalfCircleOrganizationChart"/>
    <dgm:cxn modelId="{3FE5F490-7A25-4116-A44B-31410EA606C9}" type="presParOf" srcId="{EFA5AD58-6527-42C2-AD12-B9B5A86207FC}" destId="{6DF8357F-24F5-46B0-8228-0A67C2D16C4F}" srcOrd="0" destOrd="0" presId="urn:microsoft.com/office/officeart/2008/layout/HalfCircleOrganizationChart"/>
    <dgm:cxn modelId="{9CE486E7-D144-487D-A90F-CD3E414C0D0D}" type="presParOf" srcId="{6DF8357F-24F5-46B0-8228-0A67C2D16C4F}" destId="{0F9A35EF-9E43-4426-B10C-482009C7FDBC}" srcOrd="0" destOrd="0" presId="urn:microsoft.com/office/officeart/2008/layout/HalfCircleOrganizationChart"/>
    <dgm:cxn modelId="{DF6DAB27-E85D-4BCB-9D39-964D4E9F3032}" type="presParOf" srcId="{6DF8357F-24F5-46B0-8228-0A67C2D16C4F}" destId="{4E58CD89-6685-4970-9565-0E24D10DC6AC}" srcOrd="1" destOrd="0" presId="urn:microsoft.com/office/officeart/2008/layout/HalfCircleOrganizationChart"/>
    <dgm:cxn modelId="{7B933DFE-F765-4530-B950-7E2F275EE76F}" type="presParOf" srcId="{6DF8357F-24F5-46B0-8228-0A67C2D16C4F}" destId="{C3647234-E078-4D0E-B04B-32E823632A04}" srcOrd="2" destOrd="0" presId="urn:microsoft.com/office/officeart/2008/layout/HalfCircleOrganizationChart"/>
    <dgm:cxn modelId="{19361D9A-FAAE-4203-BE5E-5EBA98031E5D}" type="presParOf" srcId="{6DF8357F-24F5-46B0-8228-0A67C2D16C4F}" destId="{74989EE1-12A2-4D10-B8FB-4D8FF3983817}" srcOrd="3" destOrd="0" presId="urn:microsoft.com/office/officeart/2008/layout/HalfCircleOrganizationChart"/>
    <dgm:cxn modelId="{48BE069C-C567-4CD4-B7BE-D307DC67EB44}" type="presParOf" srcId="{EFA5AD58-6527-42C2-AD12-B9B5A86207FC}" destId="{C0F471F1-3D05-496F-BBD2-A665733070AF}" srcOrd="1" destOrd="0" presId="urn:microsoft.com/office/officeart/2008/layout/HalfCircleOrganizationChart"/>
    <dgm:cxn modelId="{AFF10DB5-F072-4578-AED5-304FC9E2C569}" type="presParOf" srcId="{EFA5AD58-6527-42C2-AD12-B9B5A86207FC}" destId="{1BEBC72F-D1B7-48A9-B410-59CCCC021F3B}" srcOrd="2" destOrd="0" presId="urn:microsoft.com/office/officeart/2008/layout/HalfCircleOrganizationChart"/>
    <dgm:cxn modelId="{9062F48A-871F-45E7-9574-7FF9AF0AA9C9}" type="presParOf" srcId="{E8EA8FAE-F2A5-4B92-A863-D53FD969A357}" destId="{83FC48F3-6C66-4523-B2A1-5ABC1B6C81AE}" srcOrd="6" destOrd="0" presId="urn:microsoft.com/office/officeart/2008/layout/HalfCircleOrganizationChart"/>
    <dgm:cxn modelId="{236FD545-F9EB-44E0-AF27-803865E6A9F5}" type="presParOf" srcId="{E8EA8FAE-F2A5-4B92-A863-D53FD969A357}" destId="{D721FDA6-63DA-4D70-B876-E59567FC6806}" srcOrd="7" destOrd="0" presId="urn:microsoft.com/office/officeart/2008/layout/HalfCircleOrganizationChart"/>
    <dgm:cxn modelId="{A51EEE7F-D0DA-411E-8838-B0916AABCDC4}" type="presParOf" srcId="{D721FDA6-63DA-4D70-B876-E59567FC6806}" destId="{568873AF-ECC7-4253-8793-A2F22581B4E3}" srcOrd="0" destOrd="0" presId="urn:microsoft.com/office/officeart/2008/layout/HalfCircleOrganizationChart"/>
    <dgm:cxn modelId="{5D60BB97-FF0B-4BFD-9A30-6645D1C8F1C3}" type="presParOf" srcId="{568873AF-ECC7-4253-8793-A2F22581B4E3}" destId="{E1595E6F-B3DA-46C0-84B1-70889F225970}" srcOrd="0" destOrd="0" presId="urn:microsoft.com/office/officeart/2008/layout/HalfCircleOrganizationChart"/>
    <dgm:cxn modelId="{11599408-1C23-4B15-9BDF-E9BE256170F8}" type="presParOf" srcId="{568873AF-ECC7-4253-8793-A2F22581B4E3}" destId="{86EDC0EC-3808-47F9-B0E1-00D2265A650E}" srcOrd="1" destOrd="0" presId="urn:microsoft.com/office/officeart/2008/layout/HalfCircleOrganizationChart"/>
    <dgm:cxn modelId="{448E1448-90D3-458C-9000-C7DF97603326}" type="presParOf" srcId="{568873AF-ECC7-4253-8793-A2F22581B4E3}" destId="{1ED26036-E398-4E42-8E49-B36CA3B9B3EF}" srcOrd="2" destOrd="0" presId="urn:microsoft.com/office/officeart/2008/layout/HalfCircleOrganizationChart"/>
    <dgm:cxn modelId="{9E48398A-F94D-4F42-8C0F-30C17914497E}" type="presParOf" srcId="{568873AF-ECC7-4253-8793-A2F22581B4E3}" destId="{49796AB1-99DA-471E-9396-AF002AEDF1FA}" srcOrd="3" destOrd="0" presId="urn:microsoft.com/office/officeart/2008/layout/HalfCircleOrganizationChart"/>
    <dgm:cxn modelId="{BAE8E989-6926-4C44-92D0-0C01EB1CFA9E}" type="presParOf" srcId="{D721FDA6-63DA-4D70-B876-E59567FC6806}" destId="{4E67CA48-0315-435A-93B6-6A33326B113D}" srcOrd="1" destOrd="0" presId="urn:microsoft.com/office/officeart/2008/layout/HalfCircleOrganizationChart"/>
    <dgm:cxn modelId="{68E957CD-7863-46BF-96A9-86865D9EED4A}" type="presParOf" srcId="{D721FDA6-63DA-4D70-B876-E59567FC6806}" destId="{6CA8BD85-A9A9-4018-8DE2-BF7EEF5D60CB}" srcOrd="2" destOrd="0" presId="urn:microsoft.com/office/officeart/2008/layout/HalfCircleOrganizationChart"/>
    <dgm:cxn modelId="{D42AFA69-3D42-469D-B150-E8DC4EFBB0FD}" type="presParOf" srcId="{6ECE77FD-3E46-451B-A011-1D59B1406638}" destId="{ED727B90-6BD4-4743-90E0-7FA2CC83FC0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C05A1-FF45-4B34-BA01-F6D01ECB3CF6}">
      <dsp:nvSpPr>
        <dsp:cNvPr id="0" name=""/>
        <dsp:cNvSpPr/>
      </dsp:nvSpPr>
      <dsp:spPr>
        <a:xfrm>
          <a:off x="3600449" y="1391849"/>
          <a:ext cx="2547344" cy="44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050"/>
              </a:lnTo>
              <a:lnTo>
                <a:pt x="2547344" y="221050"/>
              </a:lnTo>
              <a:lnTo>
                <a:pt x="2547344" y="44210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1B4AB-688A-4058-A852-D99B4E184D2C}">
      <dsp:nvSpPr>
        <dsp:cNvPr id="0" name=""/>
        <dsp:cNvSpPr/>
      </dsp:nvSpPr>
      <dsp:spPr>
        <a:xfrm>
          <a:off x="3554730" y="1391849"/>
          <a:ext cx="91440" cy="44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10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67561-0DFB-4309-86F2-D202AC93C54D}">
      <dsp:nvSpPr>
        <dsp:cNvPr id="0" name=""/>
        <dsp:cNvSpPr/>
      </dsp:nvSpPr>
      <dsp:spPr>
        <a:xfrm>
          <a:off x="1053105" y="1391849"/>
          <a:ext cx="2547344" cy="442101"/>
        </a:xfrm>
        <a:custGeom>
          <a:avLst/>
          <a:gdLst/>
          <a:ahLst/>
          <a:cxnLst/>
          <a:rect l="0" t="0" r="0" b="0"/>
          <a:pathLst>
            <a:path>
              <a:moveTo>
                <a:pt x="2547344" y="0"/>
              </a:moveTo>
              <a:lnTo>
                <a:pt x="2547344" y="221050"/>
              </a:lnTo>
              <a:lnTo>
                <a:pt x="0" y="221050"/>
              </a:lnTo>
              <a:lnTo>
                <a:pt x="0" y="44210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8C3CC-70A9-4EF6-BE4F-342A3AA6A08C}">
      <dsp:nvSpPr>
        <dsp:cNvPr id="0" name=""/>
        <dsp:cNvSpPr/>
      </dsp:nvSpPr>
      <dsp:spPr>
        <a:xfrm>
          <a:off x="2547828" y="339227"/>
          <a:ext cx="2105243" cy="1052621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>
              <a:cs typeface="B Homa" pitchFamily="2" charset="-78"/>
            </a:rPr>
            <a:t>طبقه بندی مؤسسات از لحاظ مالکیت:</a:t>
          </a:r>
          <a:endParaRPr lang="en-US" sz="1800" kern="1200" dirty="0">
            <a:cs typeface="B Homa" pitchFamily="2" charset="-78"/>
          </a:endParaRPr>
        </a:p>
      </dsp:txBody>
      <dsp:txXfrm>
        <a:off x="2547828" y="339227"/>
        <a:ext cx="2105243" cy="1052621"/>
      </dsp:txXfrm>
    </dsp:sp>
    <dsp:sp modelId="{A9B2B765-209B-4D33-8CC9-33334C856439}">
      <dsp:nvSpPr>
        <dsp:cNvPr id="0" name=""/>
        <dsp:cNvSpPr/>
      </dsp:nvSpPr>
      <dsp:spPr>
        <a:xfrm>
          <a:off x="483" y="1833950"/>
          <a:ext cx="2105243" cy="1052621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Homa" pitchFamily="2" charset="-78"/>
            </a:rPr>
            <a:t>تعاونی</a:t>
          </a:r>
          <a:endParaRPr lang="en-US" sz="3200" kern="1200" dirty="0">
            <a:cs typeface="B Homa" pitchFamily="2" charset="-78"/>
          </a:endParaRPr>
        </a:p>
      </dsp:txBody>
      <dsp:txXfrm>
        <a:off x="483" y="1833950"/>
        <a:ext cx="2105243" cy="1052621"/>
      </dsp:txXfrm>
    </dsp:sp>
    <dsp:sp modelId="{FA3B70D3-9FFA-4D82-BF97-72692036F197}">
      <dsp:nvSpPr>
        <dsp:cNvPr id="0" name=""/>
        <dsp:cNvSpPr/>
      </dsp:nvSpPr>
      <dsp:spPr>
        <a:xfrm>
          <a:off x="2547828" y="1833950"/>
          <a:ext cx="2105243" cy="1052621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>
              <a:cs typeface="B Homa" pitchFamily="2" charset="-78"/>
            </a:rPr>
            <a:t>خصوصی</a:t>
          </a:r>
          <a:endParaRPr lang="en-US" sz="3200" kern="1200" dirty="0">
            <a:cs typeface="B Homa" pitchFamily="2" charset="-78"/>
          </a:endParaRPr>
        </a:p>
      </dsp:txBody>
      <dsp:txXfrm>
        <a:off x="2547828" y="1833950"/>
        <a:ext cx="2105243" cy="1052621"/>
      </dsp:txXfrm>
    </dsp:sp>
    <dsp:sp modelId="{E782F84C-1108-4CE6-AF61-178B60E10356}">
      <dsp:nvSpPr>
        <dsp:cNvPr id="0" name=""/>
        <dsp:cNvSpPr/>
      </dsp:nvSpPr>
      <dsp:spPr>
        <a:xfrm>
          <a:off x="5095172" y="1833950"/>
          <a:ext cx="2105243" cy="1052621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Homa" pitchFamily="2" charset="-78"/>
            </a:rPr>
            <a:t>عمومی</a:t>
          </a:r>
          <a:endParaRPr lang="en-US" sz="3200" kern="1200" dirty="0">
            <a:cs typeface="B Homa" pitchFamily="2" charset="-78"/>
          </a:endParaRPr>
        </a:p>
      </dsp:txBody>
      <dsp:txXfrm>
        <a:off x="5095172" y="1833950"/>
        <a:ext cx="2105243" cy="10526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D0514-2DEF-4D52-B2FD-2BCA88F41C26}">
      <dsp:nvSpPr>
        <dsp:cNvPr id="0" name=""/>
        <dsp:cNvSpPr/>
      </dsp:nvSpPr>
      <dsp:spPr>
        <a:xfrm>
          <a:off x="4428278" y="1339966"/>
          <a:ext cx="1770833" cy="489686"/>
        </a:xfrm>
        <a:custGeom>
          <a:avLst/>
          <a:gdLst/>
          <a:ahLst/>
          <a:cxnLst/>
          <a:rect l="0" t="0" r="0" b="0"/>
          <a:pathLst>
            <a:path>
              <a:moveTo>
                <a:pt x="1770833" y="0"/>
              </a:moveTo>
              <a:lnTo>
                <a:pt x="885416" y="0"/>
              </a:lnTo>
              <a:lnTo>
                <a:pt x="885416" y="489686"/>
              </a:lnTo>
              <a:lnTo>
                <a:pt x="0" y="4896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267762" y="1538878"/>
        <a:ext cx="91864" cy="91864"/>
      </dsp:txXfrm>
    </dsp:sp>
    <dsp:sp modelId="{31054925-FC1A-4E86-ACB8-CCE3DD427B6C}">
      <dsp:nvSpPr>
        <dsp:cNvPr id="0" name=""/>
        <dsp:cNvSpPr/>
      </dsp:nvSpPr>
      <dsp:spPr>
        <a:xfrm>
          <a:off x="4428278" y="654175"/>
          <a:ext cx="1770833" cy="685791"/>
        </a:xfrm>
        <a:custGeom>
          <a:avLst/>
          <a:gdLst/>
          <a:ahLst/>
          <a:cxnLst/>
          <a:rect l="0" t="0" r="0" b="0"/>
          <a:pathLst>
            <a:path>
              <a:moveTo>
                <a:pt x="1770833" y="685791"/>
              </a:moveTo>
              <a:lnTo>
                <a:pt x="885416" y="685791"/>
              </a:lnTo>
              <a:lnTo>
                <a:pt x="885416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266220" y="949596"/>
        <a:ext cx="94949" cy="94949"/>
      </dsp:txXfrm>
    </dsp:sp>
    <dsp:sp modelId="{F006D139-632A-4BA4-8F3F-AF9CBDA2B2D5}">
      <dsp:nvSpPr>
        <dsp:cNvPr id="0" name=""/>
        <dsp:cNvSpPr/>
      </dsp:nvSpPr>
      <dsp:spPr>
        <a:xfrm>
          <a:off x="5507744" y="1089504"/>
          <a:ext cx="1883659" cy="5009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هدف از ارزشیابی</a:t>
          </a:r>
          <a:endParaRPr lang="en-US" sz="1800" kern="1200" dirty="0">
            <a:cs typeface="B Homa" pitchFamily="2" charset="-78"/>
          </a:endParaRPr>
        </a:p>
      </dsp:txBody>
      <dsp:txXfrm>
        <a:off x="5507744" y="1089504"/>
        <a:ext cx="1883659" cy="500924"/>
      </dsp:txXfrm>
    </dsp:sp>
    <dsp:sp modelId="{7492F136-C038-4E0A-BD88-B1AE762EC4FE}">
      <dsp:nvSpPr>
        <dsp:cNvPr id="0" name=""/>
        <dsp:cNvSpPr/>
      </dsp:nvSpPr>
      <dsp:spPr>
        <a:xfrm>
          <a:off x="838205" y="403712"/>
          <a:ext cx="3590072" cy="5009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تعیین بهای تمام شده کالای فروش رفته</a:t>
          </a:r>
          <a:endParaRPr lang="en-US" sz="1800" kern="1200" dirty="0">
            <a:cs typeface="B Homa" pitchFamily="2" charset="-78"/>
          </a:endParaRPr>
        </a:p>
      </dsp:txBody>
      <dsp:txXfrm>
        <a:off x="838205" y="403712"/>
        <a:ext cx="3590072" cy="500924"/>
      </dsp:txXfrm>
    </dsp:sp>
    <dsp:sp modelId="{D667E9F7-EFD4-4529-923D-B9B948C89509}">
      <dsp:nvSpPr>
        <dsp:cNvPr id="0" name=""/>
        <dsp:cNvSpPr/>
      </dsp:nvSpPr>
      <dsp:spPr>
        <a:xfrm>
          <a:off x="838205" y="1579191"/>
          <a:ext cx="3590072" cy="5009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تعیین بهای تمام شده کالای پایان دوره</a:t>
          </a:r>
          <a:endParaRPr lang="en-US" sz="1800" kern="1200" dirty="0">
            <a:cs typeface="B Homa" pitchFamily="2" charset="-78"/>
          </a:endParaRPr>
        </a:p>
      </dsp:txBody>
      <dsp:txXfrm>
        <a:off x="838205" y="1579191"/>
        <a:ext cx="3590072" cy="5009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2007C-CAEA-48B8-8E59-6B39F49CDCE3}">
      <dsp:nvSpPr>
        <dsp:cNvPr id="0" name=""/>
        <dsp:cNvSpPr/>
      </dsp:nvSpPr>
      <dsp:spPr>
        <a:xfrm>
          <a:off x="4896044" y="1038685"/>
          <a:ext cx="1195162" cy="1269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روشهای ارزشیابی موجودی کالا</a:t>
          </a:r>
          <a:endParaRPr lang="en-US" sz="1800" kern="1200" dirty="0">
            <a:cs typeface="B Homa" pitchFamily="2" charset="-78"/>
          </a:endParaRPr>
        </a:p>
      </dsp:txBody>
      <dsp:txXfrm>
        <a:off x="4931049" y="1073690"/>
        <a:ext cx="1125152" cy="1199730"/>
      </dsp:txXfrm>
    </dsp:sp>
    <dsp:sp modelId="{2613A04F-FEFA-48E7-A297-B3C889D0CBC1}">
      <dsp:nvSpPr>
        <dsp:cNvPr id="0" name=""/>
        <dsp:cNvSpPr/>
      </dsp:nvSpPr>
      <dsp:spPr>
        <a:xfrm rot="14333745">
          <a:off x="3968678" y="1133922"/>
          <a:ext cx="1222955" cy="32136"/>
        </a:xfrm>
        <a:custGeom>
          <a:avLst/>
          <a:gdLst/>
          <a:ahLst/>
          <a:cxnLst/>
          <a:rect l="0" t="0" r="0" b="0"/>
          <a:pathLst>
            <a:path>
              <a:moveTo>
                <a:pt x="0" y="16068"/>
              </a:moveTo>
              <a:lnTo>
                <a:pt x="1222955" y="16068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49582" y="1119417"/>
        <a:ext cx="61147" cy="61147"/>
      </dsp:txXfrm>
    </dsp:sp>
    <dsp:sp modelId="{B28AA50D-5BF7-4C34-A793-313CC114417C}">
      <dsp:nvSpPr>
        <dsp:cNvPr id="0" name=""/>
        <dsp:cNvSpPr/>
      </dsp:nvSpPr>
      <dsp:spPr>
        <a:xfrm>
          <a:off x="1524310" y="327635"/>
          <a:ext cx="2739958" cy="597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Mistral" pitchFamily="66" charset="0"/>
              <a:cs typeface="B Homa" pitchFamily="2" charset="-78"/>
            </a:rPr>
            <a:t>FIFO</a:t>
          </a:r>
          <a:r>
            <a:rPr lang="fa-IR" sz="1800" kern="1200" dirty="0">
              <a:cs typeface="B Homa" pitchFamily="2" charset="-78"/>
            </a:rPr>
            <a:t> (اولین صادره از اولین وارده)</a:t>
          </a:r>
          <a:endParaRPr lang="en-US" sz="1800" kern="1200" dirty="0">
            <a:cs typeface="B Homa" pitchFamily="2" charset="-78"/>
          </a:endParaRPr>
        </a:p>
      </dsp:txBody>
      <dsp:txXfrm>
        <a:off x="1541813" y="345138"/>
        <a:ext cx="2704952" cy="562575"/>
      </dsp:txXfrm>
    </dsp:sp>
    <dsp:sp modelId="{1FD97445-EFFF-4D9C-903F-DAD8FCE42336}">
      <dsp:nvSpPr>
        <dsp:cNvPr id="0" name=""/>
        <dsp:cNvSpPr/>
      </dsp:nvSpPr>
      <dsp:spPr>
        <a:xfrm rot="11972558">
          <a:off x="4323479" y="1558883"/>
          <a:ext cx="589545" cy="32136"/>
        </a:xfrm>
        <a:custGeom>
          <a:avLst/>
          <a:gdLst/>
          <a:ahLst/>
          <a:cxnLst/>
          <a:rect l="0" t="0" r="0" b="0"/>
          <a:pathLst>
            <a:path>
              <a:moveTo>
                <a:pt x="0" y="16068"/>
              </a:moveTo>
              <a:lnTo>
                <a:pt x="589545" y="16068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03513" y="1560213"/>
        <a:ext cx="29477" cy="29477"/>
      </dsp:txXfrm>
    </dsp:sp>
    <dsp:sp modelId="{08D0E3A2-BDF0-4A25-8F49-7AF3567BE6D1}">
      <dsp:nvSpPr>
        <dsp:cNvPr id="0" name=""/>
        <dsp:cNvSpPr/>
      </dsp:nvSpPr>
      <dsp:spPr>
        <a:xfrm>
          <a:off x="1600502" y="1177557"/>
          <a:ext cx="2739958" cy="597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Mistral" pitchFamily="66" charset="0"/>
              <a:cs typeface="B Homa" pitchFamily="2" charset="-78"/>
            </a:rPr>
            <a:t>LIFO</a:t>
          </a:r>
          <a:r>
            <a:rPr lang="fa-IR" sz="1800" kern="1200" dirty="0">
              <a:cs typeface="B Homa" pitchFamily="2" charset="-78"/>
            </a:rPr>
            <a:t> (اولین صادره از آخرین وارده)</a:t>
          </a:r>
          <a:endParaRPr lang="en-US" sz="1800" kern="1200" dirty="0">
            <a:cs typeface="B Homa" pitchFamily="2" charset="-78"/>
          </a:endParaRPr>
        </a:p>
      </dsp:txBody>
      <dsp:txXfrm>
        <a:off x="1618005" y="1195060"/>
        <a:ext cx="2704952" cy="562575"/>
      </dsp:txXfrm>
    </dsp:sp>
    <dsp:sp modelId="{1BB35B8C-45AF-4ADE-9B08-8FB5DBBE435D}">
      <dsp:nvSpPr>
        <dsp:cNvPr id="0" name=""/>
        <dsp:cNvSpPr/>
      </dsp:nvSpPr>
      <dsp:spPr>
        <a:xfrm rot="7835566">
          <a:off x="4191326" y="1981675"/>
          <a:ext cx="853852" cy="32136"/>
        </a:xfrm>
        <a:custGeom>
          <a:avLst/>
          <a:gdLst/>
          <a:ahLst/>
          <a:cxnLst/>
          <a:rect l="0" t="0" r="0" b="0"/>
          <a:pathLst>
            <a:path>
              <a:moveTo>
                <a:pt x="0" y="16068"/>
              </a:moveTo>
              <a:lnTo>
                <a:pt x="853852" y="16068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96906" y="1976397"/>
        <a:ext cx="42692" cy="42692"/>
      </dsp:txXfrm>
    </dsp:sp>
    <dsp:sp modelId="{2995E704-3052-4244-B045-976B457F511F}">
      <dsp:nvSpPr>
        <dsp:cNvPr id="0" name=""/>
        <dsp:cNvSpPr/>
      </dsp:nvSpPr>
      <dsp:spPr>
        <a:xfrm>
          <a:off x="1600502" y="2023141"/>
          <a:ext cx="2739958" cy="597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میانگین</a:t>
          </a:r>
          <a:endParaRPr lang="en-US" sz="1800" kern="1200" dirty="0">
            <a:cs typeface="B Homa" pitchFamily="2" charset="-78"/>
          </a:endParaRPr>
        </a:p>
      </dsp:txBody>
      <dsp:txXfrm>
        <a:off x="1618005" y="2040644"/>
        <a:ext cx="2704952" cy="562575"/>
      </dsp:txXfrm>
    </dsp:sp>
    <dsp:sp modelId="{C89DC219-EC08-4AD5-B646-3F45C2409C9C}">
      <dsp:nvSpPr>
        <dsp:cNvPr id="0" name=""/>
        <dsp:cNvSpPr/>
      </dsp:nvSpPr>
      <dsp:spPr>
        <a:xfrm rot="13084867">
          <a:off x="1145796" y="2148935"/>
          <a:ext cx="508864" cy="32136"/>
        </a:xfrm>
        <a:custGeom>
          <a:avLst/>
          <a:gdLst/>
          <a:ahLst/>
          <a:cxnLst/>
          <a:rect l="0" t="0" r="0" b="0"/>
          <a:pathLst>
            <a:path>
              <a:moveTo>
                <a:pt x="0" y="16068"/>
              </a:moveTo>
              <a:lnTo>
                <a:pt x="508864" y="16068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387507" y="2152282"/>
        <a:ext cx="25443" cy="25443"/>
      </dsp:txXfrm>
    </dsp:sp>
    <dsp:sp modelId="{7ACC4F29-7544-4B6B-9E43-4B4E688F2504}">
      <dsp:nvSpPr>
        <dsp:cNvPr id="0" name=""/>
        <dsp:cNvSpPr/>
      </dsp:nvSpPr>
      <dsp:spPr>
        <a:xfrm>
          <a:off x="4792" y="1709285"/>
          <a:ext cx="1195162" cy="597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ساده</a:t>
          </a:r>
          <a:endParaRPr lang="en-US" sz="1800" kern="1200" dirty="0">
            <a:cs typeface="B Homa" pitchFamily="2" charset="-78"/>
          </a:endParaRPr>
        </a:p>
      </dsp:txBody>
      <dsp:txXfrm>
        <a:off x="22295" y="1726788"/>
        <a:ext cx="1160156" cy="562575"/>
      </dsp:txXfrm>
    </dsp:sp>
    <dsp:sp modelId="{E517535D-5657-4A88-8480-0F486104A51D}">
      <dsp:nvSpPr>
        <dsp:cNvPr id="0" name=""/>
        <dsp:cNvSpPr/>
      </dsp:nvSpPr>
      <dsp:spPr>
        <a:xfrm rot="8220703">
          <a:off x="1126441" y="2492544"/>
          <a:ext cx="547574" cy="32136"/>
        </a:xfrm>
        <a:custGeom>
          <a:avLst/>
          <a:gdLst/>
          <a:ahLst/>
          <a:cxnLst/>
          <a:rect l="0" t="0" r="0" b="0"/>
          <a:pathLst>
            <a:path>
              <a:moveTo>
                <a:pt x="0" y="16068"/>
              </a:moveTo>
              <a:lnTo>
                <a:pt x="547574" y="16068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386539" y="2494923"/>
        <a:ext cx="27378" cy="27378"/>
      </dsp:txXfrm>
    </dsp:sp>
    <dsp:sp modelId="{40AEC9F6-00CE-45A3-9567-AF7C76165E99}">
      <dsp:nvSpPr>
        <dsp:cNvPr id="0" name=""/>
        <dsp:cNvSpPr/>
      </dsp:nvSpPr>
      <dsp:spPr>
        <a:xfrm>
          <a:off x="4792" y="2396503"/>
          <a:ext cx="1195162" cy="597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موزون</a:t>
          </a:r>
          <a:endParaRPr lang="en-US" sz="1800" kern="1200" dirty="0">
            <a:cs typeface="B Homa" pitchFamily="2" charset="-78"/>
          </a:endParaRPr>
        </a:p>
      </dsp:txBody>
      <dsp:txXfrm>
        <a:off x="22295" y="2414006"/>
        <a:ext cx="1160156" cy="562575"/>
      </dsp:txXfrm>
    </dsp:sp>
    <dsp:sp modelId="{0BB519B0-BD9E-48EE-841E-5ADC8F47601E}">
      <dsp:nvSpPr>
        <dsp:cNvPr id="0" name=""/>
        <dsp:cNvSpPr/>
      </dsp:nvSpPr>
      <dsp:spPr>
        <a:xfrm rot="6380770">
          <a:off x="3978100" y="2344870"/>
          <a:ext cx="1432675" cy="32136"/>
        </a:xfrm>
        <a:custGeom>
          <a:avLst/>
          <a:gdLst/>
          <a:ahLst/>
          <a:cxnLst/>
          <a:rect l="0" t="0" r="0" b="0"/>
          <a:pathLst>
            <a:path>
              <a:moveTo>
                <a:pt x="0" y="16068"/>
              </a:moveTo>
              <a:lnTo>
                <a:pt x="1432675" y="16068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58621" y="2325121"/>
        <a:ext cx="71633" cy="71633"/>
      </dsp:txXfrm>
    </dsp:sp>
    <dsp:sp modelId="{5ED63D21-2C52-4F37-8D0F-4D2A614B89FF}">
      <dsp:nvSpPr>
        <dsp:cNvPr id="0" name=""/>
        <dsp:cNvSpPr/>
      </dsp:nvSpPr>
      <dsp:spPr>
        <a:xfrm>
          <a:off x="1752873" y="2749530"/>
          <a:ext cx="2739958" cy="597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شناسایی ویژه</a:t>
          </a:r>
          <a:endParaRPr lang="en-US" sz="1800" kern="1200" dirty="0">
            <a:cs typeface="B Homa" pitchFamily="2" charset="-78"/>
          </a:endParaRPr>
        </a:p>
      </dsp:txBody>
      <dsp:txXfrm>
        <a:off x="1770376" y="2767033"/>
        <a:ext cx="2704952" cy="5625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2007C-CAEA-48B8-8E59-6B39F49CDCE3}">
      <dsp:nvSpPr>
        <dsp:cNvPr id="0" name=""/>
        <dsp:cNvSpPr/>
      </dsp:nvSpPr>
      <dsp:spPr>
        <a:xfrm>
          <a:off x="472800" y="516340"/>
          <a:ext cx="2521862" cy="487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180 واحد فروش رفته</a:t>
          </a:r>
          <a:endParaRPr lang="en-US" sz="1800" kern="1200" dirty="0">
            <a:cs typeface="B Homa" pitchFamily="2" charset="-78"/>
          </a:endParaRPr>
        </a:p>
      </dsp:txBody>
      <dsp:txXfrm>
        <a:off x="487089" y="530629"/>
        <a:ext cx="2493284" cy="459276"/>
      </dsp:txXfrm>
    </dsp:sp>
    <dsp:sp modelId="{2613A04F-FEFA-48E7-A297-B3C889D0CBC1}">
      <dsp:nvSpPr>
        <dsp:cNvPr id="0" name=""/>
        <dsp:cNvSpPr/>
      </dsp:nvSpPr>
      <dsp:spPr>
        <a:xfrm rot="19211964">
          <a:off x="2891449" y="400514"/>
          <a:ext cx="890835" cy="149268"/>
        </a:xfrm>
        <a:custGeom>
          <a:avLst/>
          <a:gdLst/>
          <a:ahLst/>
          <a:cxnLst/>
          <a:rect l="0" t="0" r="0" b="0"/>
          <a:pathLst>
            <a:path>
              <a:moveTo>
                <a:pt x="0" y="74634"/>
              </a:moveTo>
              <a:lnTo>
                <a:pt x="890835" y="7463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14595" y="452877"/>
        <a:ext cx="44541" cy="44541"/>
      </dsp:txXfrm>
    </dsp:sp>
    <dsp:sp modelId="{B28AA50D-5BF7-4C34-A793-313CC114417C}">
      <dsp:nvSpPr>
        <dsp:cNvPr id="0" name=""/>
        <dsp:cNvSpPr/>
      </dsp:nvSpPr>
      <dsp:spPr>
        <a:xfrm>
          <a:off x="3679070" y="0"/>
          <a:ext cx="1619792" cy="380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2,000 = 20 × 100</a:t>
          </a:r>
          <a:endParaRPr lang="en-US" sz="1800" kern="1200" dirty="0">
            <a:cs typeface="B Homa" pitchFamily="2" charset="-78"/>
          </a:endParaRPr>
        </a:p>
      </dsp:txBody>
      <dsp:txXfrm>
        <a:off x="3690201" y="11131"/>
        <a:ext cx="1597530" cy="357795"/>
      </dsp:txXfrm>
    </dsp:sp>
    <dsp:sp modelId="{928F3F34-DEE7-4B68-97CC-C0301BE44F05}">
      <dsp:nvSpPr>
        <dsp:cNvPr id="0" name=""/>
        <dsp:cNvSpPr/>
      </dsp:nvSpPr>
      <dsp:spPr>
        <a:xfrm rot="21427365">
          <a:off x="2994230" y="668434"/>
          <a:ext cx="685272" cy="149268"/>
        </a:xfrm>
        <a:custGeom>
          <a:avLst/>
          <a:gdLst/>
          <a:ahLst/>
          <a:cxnLst/>
          <a:rect l="0" t="0" r="0" b="0"/>
          <a:pathLst>
            <a:path>
              <a:moveTo>
                <a:pt x="0" y="74634"/>
              </a:moveTo>
              <a:lnTo>
                <a:pt x="685272" y="7463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19734" y="725937"/>
        <a:ext cx="34263" cy="34263"/>
      </dsp:txXfrm>
    </dsp:sp>
    <dsp:sp modelId="{047FD32B-C394-474F-A95B-08BF44E6C680}">
      <dsp:nvSpPr>
        <dsp:cNvPr id="0" name=""/>
        <dsp:cNvSpPr/>
      </dsp:nvSpPr>
      <dsp:spPr>
        <a:xfrm>
          <a:off x="3679070" y="535841"/>
          <a:ext cx="1619792" cy="380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>
              <a:cs typeface="B Homa" pitchFamily="2" charset="-78"/>
            </a:rPr>
            <a:t>1,250 = 25 × 50</a:t>
          </a:r>
          <a:endParaRPr lang="en-US" sz="1500" kern="1200" dirty="0">
            <a:cs typeface="B Homa" pitchFamily="2" charset="-78"/>
          </a:endParaRPr>
        </a:p>
      </dsp:txBody>
      <dsp:txXfrm>
        <a:off x="3690201" y="546972"/>
        <a:ext cx="1597530" cy="357795"/>
      </dsp:txXfrm>
    </dsp:sp>
    <dsp:sp modelId="{0BE6C421-E22C-4633-AFFE-FC6A7A00066D}">
      <dsp:nvSpPr>
        <dsp:cNvPr id="0" name=""/>
        <dsp:cNvSpPr/>
      </dsp:nvSpPr>
      <dsp:spPr>
        <a:xfrm rot="2280251">
          <a:off x="2902578" y="953033"/>
          <a:ext cx="868575" cy="149268"/>
        </a:xfrm>
        <a:custGeom>
          <a:avLst/>
          <a:gdLst/>
          <a:ahLst/>
          <a:cxnLst/>
          <a:rect l="0" t="0" r="0" b="0"/>
          <a:pathLst>
            <a:path>
              <a:moveTo>
                <a:pt x="0" y="74634"/>
              </a:moveTo>
              <a:lnTo>
                <a:pt x="868575" y="7463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15152" y="1005952"/>
        <a:ext cx="43428" cy="43428"/>
      </dsp:txXfrm>
    </dsp:sp>
    <dsp:sp modelId="{DA1133E9-322E-4132-B560-A73A9E214222}">
      <dsp:nvSpPr>
        <dsp:cNvPr id="0" name=""/>
        <dsp:cNvSpPr/>
      </dsp:nvSpPr>
      <dsp:spPr>
        <a:xfrm>
          <a:off x="3679070" y="1105038"/>
          <a:ext cx="1619792" cy="380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>
              <a:cs typeface="B Homa" pitchFamily="2" charset="-78"/>
            </a:rPr>
            <a:t>900 = 30 × 30</a:t>
          </a:r>
          <a:endParaRPr lang="en-US" sz="1500" kern="1200" dirty="0">
            <a:cs typeface="B Homa" pitchFamily="2" charset="-78"/>
          </a:endParaRPr>
        </a:p>
      </dsp:txBody>
      <dsp:txXfrm>
        <a:off x="3690201" y="1116169"/>
        <a:ext cx="1597530" cy="35779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2007C-CAEA-48B8-8E59-6B39F49CDCE3}">
      <dsp:nvSpPr>
        <dsp:cNvPr id="0" name=""/>
        <dsp:cNvSpPr/>
      </dsp:nvSpPr>
      <dsp:spPr>
        <a:xfrm>
          <a:off x="725268" y="349755"/>
          <a:ext cx="2274622" cy="440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120 واحد پایان دوره</a:t>
          </a:r>
          <a:endParaRPr lang="en-US" sz="1800" kern="1200" dirty="0">
            <a:cs typeface="B Homa" pitchFamily="2" charset="-78"/>
          </a:endParaRPr>
        </a:p>
      </dsp:txBody>
      <dsp:txXfrm>
        <a:off x="738156" y="362643"/>
        <a:ext cx="2248846" cy="414249"/>
      </dsp:txXfrm>
    </dsp:sp>
    <dsp:sp modelId="{2613A04F-FEFA-48E7-A297-B3C889D0CBC1}">
      <dsp:nvSpPr>
        <dsp:cNvPr id="0" name=""/>
        <dsp:cNvSpPr/>
      </dsp:nvSpPr>
      <dsp:spPr>
        <a:xfrm rot="20100611">
          <a:off x="2968011" y="336082"/>
          <a:ext cx="681069" cy="179648"/>
        </a:xfrm>
        <a:custGeom>
          <a:avLst/>
          <a:gdLst/>
          <a:ahLst/>
          <a:cxnLst/>
          <a:rect l="0" t="0" r="0" b="0"/>
          <a:pathLst>
            <a:path>
              <a:moveTo>
                <a:pt x="0" y="89824"/>
              </a:moveTo>
              <a:lnTo>
                <a:pt x="681069" y="8982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91519" y="408879"/>
        <a:ext cx="34053" cy="34053"/>
      </dsp:txXfrm>
    </dsp:sp>
    <dsp:sp modelId="{B28AA50D-5BF7-4C34-A793-313CC114417C}">
      <dsp:nvSpPr>
        <dsp:cNvPr id="0" name=""/>
        <dsp:cNvSpPr/>
      </dsp:nvSpPr>
      <dsp:spPr>
        <a:xfrm>
          <a:off x="3617201" y="110646"/>
          <a:ext cx="1460990" cy="342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1,200 = 30 × 40</a:t>
          </a:r>
          <a:endParaRPr lang="en-US" sz="1800" kern="1200" dirty="0">
            <a:cs typeface="B Homa" pitchFamily="2" charset="-78"/>
          </a:endParaRPr>
        </a:p>
      </dsp:txBody>
      <dsp:txXfrm>
        <a:off x="3627241" y="120686"/>
        <a:ext cx="1440910" cy="322717"/>
      </dsp:txXfrm>
    </dsp:sp>
    <dsp:sp modelId="{928F3F34-DEE7-4B68-97CC-C0301BE44F05}">
      <dsp:nvSpPr>
        <dsp:cNvPr id="0" name=""/>
        <dsp:cNvSpPr/>
      </dsp:nvSpPr>
      <dsp:spPr>
        <a:xfrm rot="1204859">
          <a:off x="2979913" y="592779"/>
          <a:ext cx="657266" cy="179648"/>
        </a:xfrm>
        <a:custGeom>
          <a:avLst/>
          <a:gdLst/>
          <a:ahLst/>
          <a:cxnLst/>
          <a:rect l="0" t="0" r="0" b="0"/>
          <a:pathLst>
            <a:path>
              <a:moveTo>
                <a:pt x="0" y="89824"/>
              </a:moveTo>
              <a:lnTo>
                <a:pt x="657266" y="8982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92115" y="666171"/>
        <a:ext cx="32863" cy="32863"/>
      </dsp:txXfrm>
    </dsp:sp>
    <dsp:sp modelId="{047FD32B-C394-474F-A95B-08BF44E6C680}">
      <dsp:nvSpPr>
        <dsp:cNvPr id="0" name=""/>
        <dsp:cNvSpPr/>
      </dsp:nvSpPr>
      <dsp:spPr>
        <a:xfrm>
          <a:off x="3617201" y="624040"/>
          <a:ext cx="1460990" cy="342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>
              <a:cs typeface="B Homa" pitchFamily="2" charset="-78"/>
            </a:rPr>
            <a:t>2,800 = 35 × 80</a:t>
          </a:r>
          <a:endParaRPr lang="en-US" sz="1400" kern="1200" dirty="0">
            <a:cs typeface="B Homa" pitchFamily="2" charset="-78"/>
          </a:endParaRPr>
        </a:p>
      </dsp:txBody>
      <dsp:txXfrm>
        <a:off x="3627241" y="634080"/>
        <a:ext cx="1440910" cy="32271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2007C-CAEA-48B8-8E59-6B39F49CDCE3}">
      <dsp:nvSpPr>
        <dsp:cNvPr id="0" name=""/>
        <dsp:cNvSpPr/>
      </dsp:nvSpPr>
      <dsp:spPr>
        <a:xfrm>
          <a:off x="472800" y="516340"/>
          <a:ext cx="2521862" cy="487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180 واحد فروش رفته</a:t>
          </a:r>
          <a:endParaRPr lang="en-US" sz="1800" kern="1200" dirty="0">
            <a:cs typeface="B Homa" pitchFamily="2" charset="-78"/>
          </a:endParaRPr>
        </a:p>
      </dsp:txBody>
      <dsp:txXfrm>
        <a:off x="487089" y="530629"/>
        <a:ext cx="2493284" cy="459276"/>
      </dsp:txXfrm>
    </dsp:sp>
    <dsp:sp modelId="{2613A04F-FEFA-48E7-A297-B3C889D0CBC1}">
      <dsp:nvSpPr>
        <dsp:cNvPr id="0" name=""/>
        <dsp:cNvSpPr/>
      </dsp:nvSpPr>
      <dsp:spPr>
        <a:xfrm rot="19211964">
          <a:off x="2891449" y="400514"/>
          <a:ext cx="890835" cy="149268"/>
        </a:xfrm>
        <a:custGeom>
          <a:avLst/>
          <a:gdLst/>
          <a:ahLst/>
          <a:cxnLst/>
          <a:rect l="0" t="0" r="0" b="0"/>
          <a:pathLst>
            <a:path>
              <a:moveTo>
                <a:pt x="0" y="74634"/>
              </a:moveTo>
              <a:lnTo>
                <a:pt x="890835" y="7463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14595" y="452877"/>
        <a:ext cx="44541" cy="44541"/>
      </dsp:txXfrm>
    </dsp:sp>
    <dsp:sp modelId="{B28AA50D-5BF7-4C34-A793-313CC114417C}">
      <dsp:nvSpPr>
        <dsp:cNvPr id="0" name=""/>
        <dsp:cNvSpPr/>
      </dsp:nvSpPr>
      <dsp:spPr>
        <a:xfrm>
          <a:off x="3679070" y="0"/>
          <a:ext cx="1619792" cy="380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2,800 = 35 × 80</a:t>
          </a:r>
          <a:endParaRPr lang="en-US" sz="1800" kern="1200" dirty="0">
            <a:cs typeface="B Homa" pitchFamily="2" charset="-78"/>
          </a:endParaRPr>
        </a:p>
      </dsp:txBody>
      <dsp:txXfrm>
        <a:off x="3690201" y="11131"/>
        <a:ext cx="1597530" cy="357795"/>
      </dsp:txXfrm>
    </dsp:sp>
    <dsp:sp modelId="{928F3F34-DEE7-4B68-97CC-C0301BE44F05}">
      <dsp:nvSpPr>
        <dsp:cNvPr id="0" name=""/>
        <dsp:cNvSpPr/>
      </dsp:nvSpPr>
      <dsp:spPr>
        <a:xfrm rot="21427365">
          <a:off x="2994230" y="668434"/>
          <a:ext cx="685272" cy="149268"/>
        </a:xfrm>
        <a:custGeom>
          <a:avLst/>
          <a:gdLst/>
          <a:ahLst/>
          <a:cxnLst/>
          <a:rect l="0" t="0" r="0" b="0"/>
          <a:pathLst>
            <a:path>
              <a:moveTo>
                <a:pt x="0" y="74634"/>
              </a:moveTo>
              <a:lnTo>
                <a:pt x="685272" y="7463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19734" y="725937"/>
        <a:ext cx="34263" cy="34263"/>
      </dsp:txXfrm>
    </dsp:sp>
    <dsp:sp modelId="{047FD32B-C394-474F-A95B-08BF44E6C680}">
      <dsp:nvSpPr>
        <dsp:cNvPr id="0" name=""/>
        <dsp:cNvSpPr/>
      </dsp:nvSpPr>
      <dsp:spPr>
        <a:xfrm>
          <a:off x="3679070" y="535841"/>
          <a:ext cx="1619792" cy="380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>
              <a:cs typeface="B Homa" pitchFamily="2" charset="-78"/>
            </a:rPr>
            <a:t>2,100 = 30 × 70</a:t>
          </a:r>
          <a:endParaRPr lang="en-US" sz="1500" kern="1200" dirty="0">
            <a:cs typeface="B Homa" pitchFamily="2" charset="-78"/>
          </a:endParaRPr>
        </a:p>
      </dsp:txBody>
      <dsp:txXfrm>
        <a:off x="3690201" y="546972"/>
        <a:ext cx="1597530" cy="357795"/>
      </dsp:txXfrm>
    </dsp:sp>
    <dsp:sp modelId="{0BE6C421-E22C-4633-AFFE-FC6A7A00066D}">
      <dsp:nvSpPr>
        <dsp:cNvPr id="0" name=""/>
        <dsp:cNvSpPr/>
      </dsp:nvSpPr>
      <dsp:spPr>
        <a:xfrm rot="2280251">
          <a:off x="2902578" y="953033"/>
          <a:ext cx="868575" cy="149268"/>
        </a:xfrm>
        <a:custGeom>
          <a:avLst/>
          <a:gdLst/>
          <a:ahLst/>
          <a:cxnLst/>
          <a:rect l="0" t="0" r="0" b="0"/>
          <a:pathLst>
            <a:path>
              <a:moveTo>
                <a:pt x="0" y="74634"/>
              </a:moveTo>
              <a:lnTo>
                <a:pt x="868575" y="7463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15152" y="1005952"/>
        <a:ext cx="43428" cy="43428"/>
      </dsp:txXfrm>
    </dsp:sp>
    <dsp:sp modelId="{DA1133E9-322E-4132-B560-A73A9E214222}">
      <dsp:nvSpPr>
        <dsp:cNvPr id="0" name=""/>
        <dsp:cNvSpPr/>
      </dsp:nvSpPr>
      <dsp:spPr>
        <a:xfrm>
          <a:off x="3679070" y="1105038"/>
          <a:ext cx="1619792" cy="380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>
              <a:cs typeface="B Homa" pitchFamily="2" charset="-78"/>
            </a:rPr>
            <a:t>750 = 25 × 30</a:t>
          </a:r>
          <a:endParaRPr lang="en-US" sz="1500" kern="1200" dirty="0">
            <a:cs typeface="B Homa" pitchFamily="2" charset="-78"/>
          </a:endParaRPr>
        </a:p>
      </dsp:txBody>
      <dsp:txXfrm>
        <a:off x="3690201" y="1116169"/>
        <a:ext cx="1597530" cy="35779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2007C-CAEA-48B8-8E59-6B39F49CDCE3}">
      <dsp:nvSpPr>
        <dsp:cNvPr id="0" name=""/>
        <dsp:cNvSpPr/>
      </dsp:nvSpPr>
      <dsp:spPr>
        <a:xfrm>
          <a:off x="725268" y="349755"/>
          <a:ext cx="2274622" cy="440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120 واحد پایان دوره</a:t>
          </a:r>
          <a:endParaRPr lang="en-US" sz="1800" kern="1200" dirty="0">
            <a:cs typeface="B Homa" pitchFamily="2" charset="-78"/>
          </a:endParaRPr>
        </a:p>
      </dsp:txBody>
      <dsp:txXfrm>
        <a:off x="738156" y="362643"/>
        <a:ext cx="2248846" cy="414249"/>
      </dsp:txXfrm>
    </dsp:sp>
    <dsp:sp modelId="{2613A04F-FEFA-48E7-A297-B3C889D0CBC1}">
      <dsp:nvSpPr>
        <dsp:cNvPr id="0" name=""/>
        <dsp:cNvSpPr/>
      </dsp:nvSpPr>
      <dsp:spPr>
        <a:xfrm rot="20100611">
          <a:off x="2968011" y="336082"/>
          <a:ext cx="681069" cy="179648"/>
        </a:xfrm>
        <a:custGeom>
          <a:avLst/>
          <a:gdLst/>
          <a:ahLst/>
          <a:cxnLst/>
          <a:rect l="0" t="0" r="0" b="0"/>
          <a:pathLst>
            <a:path>
              <a:moveTo>
                <a:pt x="0" y="89824"/>
              </a:moveTo>
              <a:lnTo>
                <a:pt x="681069" y="8982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91519" y="408879"/>
        <a:ext cx="34053" cy="34053"/>
      </dsp:txXfrm>
    </dsp:sp>
    <dsp:sp modelId="{B28AA50D-5BF7-4C34-A793-313CC114417C}">
      <dsp:nvSpPr>
        <dsp:cNvPr id="0" name=""/>
        <dsp:cNvSpPr/>
      </dsp:nvSpPr>
      <dsp:spPr>
        <a:xfrm>
          <a:off x="3617201" y="110646"/>
          <a:ext cx="1460990" cy="342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500 = 25 × 20</a:t>
          </a:r>
          <a:endParaRPr lang="en-US" sz="1800" kern="1200" dirty="0">
            <a:cs typeface="B Homa" pitchFamily="2" charset="-78"/>
          </a:endParaRPr>
        </a:p>
      </dsp:txBody>
      <dsp:txXfrm>
        <a:off x="3627241" y="120686"/>
        <a:ext cx="1440910" cy="322717"/>
      </dsp:txXfrm>
    </dsp:sp>
    <dsp:sp modelId="{928F3F34-DEE7-4B68-97CC-C0301BE44F05}">
      <dsp:nvSpPr>
        <dsp:cNvPr id="0" name=""/>
        <dsp:cNvSpPr/>
      </dsp:nvSpPr>
      <dsp:spPr>
        <a:xfrm rot="1204859">
          <a:off x="2979913" y="592779"/>
          <a:ext cx="657266" cy="179648"/>
        </a:xfrm>
        <a:custGeom>
          <a:avLst/>
          <a:gdLst/>
          <a:ahLst/>
          <a:cxnLst/>
          <a:rect l="0" t="0" r="0" b="0"/>
          <a:pathLst>
            <a:path>
              <a:moveTo>
                <a:pt x="0" y="89824"/>
              </a:moveTo>
              <a:lnTo>
                <a:pt x="657266" y="8982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92115" y="666171"/>
        <a:ext cx="32863" cy="32863"/>
      </dsp:txXfrm>
    </dsp:sp>
    <dsp:sp modelId="{047FD32B-C394-474F-A95B-08BF44E6C680}">
      <dsp:nvSpPr>
        <dsp:cNvPr id="0" name=""/>
        <dsp:cNvSpPr/>
      </dsp:nvSpPr>
      <dsp:spPr>
        <a:xfrm>
          <a:off x="3617201" y="624040"/>
          <a:ext cx="1460990" cy="342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>
              <a:cs typeface="B Homa" pitchFamily="2" charset="-78"/>
            </a:rPr>
            <a:t>2,000 = 20 × 100</a:t>
          </a:r>
          <a:endParaRPr lang="en-US" sz="1400" kern="1200" dirty="0">
            <a:cs typeface="B Homa" pitchFamily="2" charset="-78"/>
          </a:endParaRPr>
        </a:p>
      </dsp:txBody>
      <dsp:txXfrm>
        <a:off x="3627241" y="634080"/>
        <a:ext cx="1440910" cy="32271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2007C-CAEA-48B8-8E59-6B39F49CDCE3}">
      <dsp:nvSpPr>
        <dsp:cNvPr id="0" name=""/>
        <dsp:cNvSpPr/>
      </dsp:nvSpPr>
      <dsp:spPr>
        <a:xfrm>
          <a:off x="4648202" y="304799"/>
          <a:ext cx="1728455" cy="4366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عموامل تنزیل</a:t>
          </a:r>
          <a:endParaRPr lang="en-US" sz="1800" kern="1200" dirty="0">
            <a:cs typeface="B Homa" pitchFamily="2" charset="-78"/>
          </a:endParaRPr>
        </a:p>
      </dsp:txBody>
      <dsp:txXfrm>
        <a:off x="4660991" y="317588"/>
        <a:ext cx="1702877" cy="411076"/>
      </dsp:txXfrm>
    </dsp:sp>
    <dsp:sp modelId="{2613A04F-FEFA-48E7-A297-B3C889D0CBC1}">
      <dsp:nvSpPr>
        <dsp:cNvPr id="0" name=""/>
        <dsp:cNvSpPr/>
      </dsp:nvSpPr>
      <dsp:spPr>
        <a:xfrm rot="12106793">
          <a:off x="3729242" y="327847"/>
          <a:ext cx="952973" cy="36965"/>
        </a:xfrm>
        <a:custGeom>
          <a:avLst/>
          <a:gdLst/>
          <a:ahLst/>
          <a:cxnLst/>
          <a:rect l="0" t="0" r="0" b="0"/>
          <a:pathLst>
            <a:path>
              <a:moveTo>
                <a:pt x="0" y="18482"/>
              </a:moveTo>
              <a:lnTo>
                <a:pt x="952973" y="1848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181905" y="322506"/>
        <a:ext cx="47648" cy="47648"/>
      </dsp:txXfrm>
    </dsp:sp>
    <dsp:sp modelId="{B28AA50D-5BF7-4C34-A793-313CC114417C}">
      <dsp:nvSpPr>
        <dsp:cNvPr id="0" name=""/>
        <dsp:cNvSpPr/>
      </dsp:nvSpPr>
      <dsp:spPr>
        <a:xfrm>
          <a:off x="1653862" y="2919"/>
          <a:ext cx="2109394" cy="333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مدت تنزیل</a:t>
          </a:r>
          <a:endParaRPr lang="en-US" sz="1800" kern="1200" dirty="0">
            <a:cs typeface="B Homa" pitchFamily="2" charset="-78"/>
          </a:endParaRPr>
        </a:p>
      </dsp:txBody>
      <dsp:txXfrm>
        <a:off x="1663622" y="12679"/>
        <a:ext cx="2089874" cy="313709"/>
      </dsp:txXfrm>
    </dsp:sp>
    <dsp:sp modelId="{928F3F34-DEE7-4B68-97CC-C0301BE44F05}">
      <dsp:nvSpPr>
        <dsp:cNvPr id="0" name=""/>
        <dsp:cNvSpPr/>
      </dsp:nvSpPr>
      <dsp:spPr>
        <a:xfrm rot="10773958">
          <a:off x="3763243" y="507996"/>
          <a:ext cx="884971" cy="36965"/>
        </a:xfrm>
        <a:custGeom>
          <a:avLst/>
          <a:gdLst/>
          <a:ahLst/>
          <a:cxnLst/>
          <a:rect l="0" t="0" r="0" b="0"/>
          <a:pathLst>
            <a:path>
              <a:moveTo>
                <a:pt x="0" y="18482"/>
              </a:moveTo>
              <a:lnTo>
                <a:pt x="884971" y="1848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183605" y="504354"/>
        <a:ext cx="44248" cy="44248"/>
      </dsp:txXfrm>
    </dsp:sp>
    <dsp:sp modelId="{047FD32B-C394-474F-A95B-08BF44E6C680}">
      <dsp:nvSpPr>
        <dsp:cNvPr id="0" name=""/>
        <dsp:cNvSpPr/>
      </dsp:nvSpPr>
      <dsp:spPr>
        <a:xfrm>
          <a:off x="1653862" y="363216"/>
          <a:ext cx="2109394" cy="333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نرخ تنزیل</a:t>
          </a:r>
          <a:endParaRPr lang="en-US" sz="1800" kern="1200" dirty="0">
            <a:cs typeface="B Homa" pitchFamily="2" charset="-78"/>
          </a:endParaRPr>
        </a:p>
      </dsp:txBody>
      <dsp:txXfrm>
        <a:off x="1663622" y="372976"/>
        <a:ext cx="2089874" cy="313709"/>
      </dsp:txXfrm>
    </dsp:sp>
    <dsp:sp modelId="{0BE6C421-E22C-4633-AFFE-FC6A7A00066D}">
      <dsp:nvSpPr>
        <dsp:cNvPr id="0" name=""/>
        <dsp:cNvSpPr/>
      </dsp:nvSpPr>
      <dsp:spPr>
        <a:xfrm rot="9429365">
          <a:off x="3725597" y="691042"/>
          <a:ext cx="960263" cy="36965"/>
        </a:xfrm>
        <a:custGeom>
          <a:avLst/>
          <a:gdLst/>
          <a:ahLst/>
          <a:cxnLst/>
          <a:rect l="0" t="0" r="0" b="0"/>
          <a:pathLst>
            <a:path>
              <a:moveTo>
                <a:pt x="0" y="18482"/>
              </a:moveTo>
              <a:lnTo>
                <a:pt x="960263" y="1848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181722" y="685518"/>
        <a:ext cx="48013" cy="48013"/>
      </dsp:txXfrm>
    </dsp:sp>
    <dsp:sp modelId="{DA1133E9-322E-4132-B560-A73A9E214222}">
      <dsp:nvSpPr>
        <dsp:cNvPr id="0" name=""/>
        <dsp:cNvSpPr/>
      </dsp:nvSpPr>
      <dsp:spPr>
        <a:xfrm>
          <a:off x="1653862" y="729308"/>
          <a:ext cx="2109394" cy="333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مبلغ تنزیل</a:t>
          </a:r>
          <a:endParaRPr lang="en-US" sz="1800" kern="1200" dirty="0">
            <a:cs typeface="B Homa" pitchFamily="2" charset="-78"/>
          </a:endParaRPr>
        </a:p>
      </dsp:txBody>
      <dsp:txXfrm>
        <a:off x="1663622" y="739068"/>
        <a:ext cx="2089874" cy="31370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2007C-CAEA-48B8-8E59-6B39F49CDCE3}">
      <dsp:nvSpPr>
        <dsp:cNvPr id="0" name=""/>
        <dsp:cNvSpPr/>
      </dsp:nvSpPr>
      <dsp:spPr>
        <a:xfrm>
          <a:off x="4128839" y="594869"/>
          <a:ext cx="1450197" cy="5628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انواع مطالبات</a:t>
          </a:r>
          <a:endParaRPr lang="en-US" sz="1800" kern="1200" dirty="0">
            <a:cs typeface="B Homa" pitchFamily="2" charset="-78"/>
          </a:endParaRPr>
        </a:p>
      </dsp:txBody>
      <dsp:txXfrm>
        <a:off x="4145325" y="611355"/>
        <a:ext cx="1417225" cy="529888"/>
      </dsp:txXfrm>
    </dsp:sp>
    <dsp:sp modelId="{2613A04F-FEFA-48E7-A297-B3C889D0CBC1}">
      <dsp:nvSpPr>
        <dsp:cNvPr id="0" name=""/>
        <dsp:cNvSpPr/>
      </dsp:nvSpPr>
      <dsp:spPr>
        <a:xfrm rot="12187940">
          <a:off x="2523566" y="473065"/>
          <a:ext cx="1672508" cy="149414"/>
        </a:xfrm>
        <a:custGeom>
          <a:avLst/>
          <a:gdLst/>
          <a:ahLst/>
          <a:cxnLst/>
          <a:rect l="0" t="0" r="0" b="0"/>
          <a:pathLst>
            <a:path>
              <a:moveTo>
                <a:pt x="0" y="74707"/>
              </a:moveTo>
              <a:lnTo>
                <a:pt x="1672508" y="7470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18008" y="505959"/>
        <a:ext cx="83625" cy="83625"/>
      </dsp:txXfrm>
    </dsp:sp>
    <dsp:sp modelId="{B28AA50D-5BF7-4C34-A793-313CC114417C}">
      <dsp:nvSpPr>
        <dsp:cNvPr id="0" name=""/>
        <dsp:cNvSpPr/>
      </dsp:nvSpPr>
      <dsp:spPr>
        <a:xfrm>
          <a:off x="142759" y="0"/>
          <a:ext cx="2448041" cy="4384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Homa" pitchFamily="2" charset="-78"/>
            </a:rPr>
            <a:t>حسابهای دریافتنی تجاری</a:t>
          </a:r>
          <a:endParaRPr lang="en-US" sz="1600" kern="1200" dirty="0">
            <a:cs typeface="B Homa" pitchFamily="2" charset="-78"/>
          </a:endParaRPr>
        </a:p>
      </dsp:txBody>
      <dsp:txXfrm>
        <a:off x="155602" y="12843"/>
        <a:ext cx="2422355" cy="412803"/>
      </dsp:txXfrm>
    </dsp:sp>
    <dsp:sp modelId="{928F3F34-DEE7-4B68-97CC-C0301BE44F05}">
      <dsp:nvSpPr>
        <dsp:cNvPr id="0" name=""/>
        <dsp:cNvSpPr/>
      </dsp:nvSpPr>
      <dsp:spPr>
        <a:xfrm rot="10888686">
          <a:off x="2590545" y="781749"/>
          <a:ext cx="1538550" cy="149414"/>
        </a:xfrm>
        <a:custGeom>
          <a:avLst/>
          <a:gdLst/>
          <a:ahLst/>
          <a:cxnLst/>
          <a:rect l="0" t="0" r="0" b="0"/>
          <a:pathLst>
            <a:path>
              <a:moveTo>
                <a:pt x="0" y="74707"/>
              </a:moveTo>
              <a:lnTo>
                <a:pt x="1538550" y="7470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21356" y="817992"/>
        <a:ext cx="76927" cy="76927"/>
      </dsp:txXfrm>
    </dsp:sp>
    <dsp:sp modelId="{047FD32B-C394-474F-A95B-08BF44E6C680}">
      <dsp:nvSpPr>
        <dsp:cNvPr id="0" name=""/>
        <dsp:cNvSpPr/>
      </dsp:nvSpPr>
      <dsp:spPr>
        <a:xfrm>
          <a:off x="142759" y="617368"/>
          <a:ext cx="2448041" cy="4384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Homa" pitchFamily="2" charset="-78"/>
            </a:rPr>
            <a:t>اسناد دریافتنی</a:t>
          </a:r>
          <a:endParaRPr lang="en-US" sz="1600" kern="1200" dirty="0">
            <a:cs typeface="B Homa" pitchFamily="2" charset="-78"/>
          </a:endParaRPr>
        </a:p>
      </dsp:txBody>
      <dsp:txXfrm>
        <a:off x="155602" y="630211"/>
        <a:ext cx="2422355" cy="412803"/>
      </dsp:txXfrm>
    </dsp:sp>
    <dsp:sp modelId="{0BE6C421-E22C-4633-AFFE-FC6A7A00066D}">
      <dsp:nvSpPr>
        <dsp:cNvPr id="0" name=""/>
        <dsp:cNvSpPr/>
      </dsp:nvSpPr>
      <dsp:spPr>
        <a:xfrm rot="9488435">
          <a:off x="2531225" y="1110104"/>
          <a:ext cx="1657189" cy="149414"/>
        </a:xfrm>
        <a:custGeom>
          <a:avLst/>
          <a:gdLst/>
          <a:ahLst/>
          <a:cxnLst/>
          <a:rect l="0" t="0" r="0" b="0"/>
          <a:pathLst>
            <a:path>
              <a:moveTo>
                <a:pt x="0" y="74707"/>
              </a:moveTo>
              <a:lnTo>
                <a:pt x="1657189" y="7470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18390" y="1143381"/>
        <a:ext cx="82859" cy="82859"/>
      </dsp:txXfrm>
    </dsp:sp>
    <dsp:sp modelId="{DA1133E9-322E-4132-B560-A73A9E214222}">
      <dsp:nvSpPr>
        <dsp:cNvPr id="0" name=""/>
        <dsp:cNvSpPr/>
      </dsp:nvSpPr>
      <dsp:spPr>
        <a:xfrm>
          <a:off x="142759" y="1274077"/>
          <a:ext cx="2448041" cy="4384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Homa" pitchFamily="2" charset="-78"/>
            </a:rPr>
            <a:t>سایر حسابها و اسناد دریافتنی</a:t>
          </a:r>
          <a:endParaRPr lang="en-US" sz="1600" kern="1200" dirty="0">
            <a:cs typeface="B Homa" pitchFamily="2" charset="-78"/>
          </a:endParaRPr>
        </a:p>
      </dsp:txBody>
      <dsp:txXfrm>
        <a:off x="155602" y="1286920"/>
        <a:ext cx="2422355" cy="41280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2007C-CAEA-48B8-8E59-6B39F49CDCE3}">
      <dsp:nvSpPr>
        <dsp:cNvPr id="0" name=""/>
        <dsp:cNvSpPr/>
      </dsp:nvSpPr>
      <dsp:spPr>
        <a:xfrm>
          <a:off x="4127784" y="304796"/>
          <a:ext cx="1448781" cy="1143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انواع مطالبات از لحاظ قابلیت وصول</a:t>
          </a:r>
          <a:endParaRPr lang="en-US" sz="1800" kern="1200" dirty="0">
            <a:cs typeface="B Homa" pitchFamily="2" charset="-78"/>
          </a:endParaRPr>
        </a:p>
      </dsp:txBody>
      <dsp:txXfrm>
        <a:off x="4161262" y="338274"/>
        <a:ext cx="1381825" cy="1076050"/>
      </dsp:txXfrm>
    </dsp:sp>
    <dsp:sp modelId="{2613A04F-FEFA-48E7-A297-B3C889D0CBC1}">
      <dsp:nvSpPr>
        <dsp:cNvPr id="0" name=""/>
        <dsp:cNvSpPr/>
      </dsp:nvSpPr>
      <dsp:spPr>
        <a:xfrm rot="12189559">
          <a:off x="2523910" y="473031"/>
          <a:ext cx="1671211" cy="149268"/>
        </a:xfrm>
        <a:custGeom>
          <a:avLst/>
          <a:gdLst/>
          <a:ahLst/>
          <a:cxnLst/>
          <a:rect l="0" t="0" r="0" b="0"/>
          <a:pathLst>
            <a:path>
              <a:moveTo>
                <a:pt x="0" y="74634"/>
              </a:moveTo>
              <a:lnTo>
                <a:pt x="1671211" y="7463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17735" y="505885"/>
        <a:ext cx="83560" cy="83560"/>
      </dsp:txXfrm>
    </dsp:sp>
    <dsp:sp modelId="{B28AA50D-5BF7-4C34-A793-313CC114417C}">
      <dsp:nvSpPr>
        <dsp:cNvPr id="0" name=""/>
        <dsp:cNvSpPr/>
      </dsp:nvSpPr>
      <dsp:spPr>
        <a:xfrm>
          <a:off x="145597" y="0"/>
          <a:ext cx="2445650" cy="438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Homa" pitchFamily="2" charset="-78"/>
            </a:rPr>
            <a:t>مطالبات قابل وصول</a:t>
          </a:r>
          <a:endParaRPr lang="en-US" sz="1600" kern="1200" dirty="0">
            <a:cs typeface="B Homa" pitchFamily="2" charset="-78"/>
          </a:endParaRPr>
        </a:p>
      </dsp:txBody>
      <dsp:txXfrm>
        <a:off x="158427" y="12830"/>
        <a:ext cx="2419990" cy="412401"/>
      </dsp:txXfrm>
    </dsp:sp>
    <dsp:sp modelId="{928F3F34-DEE7-4B68-97CC-C0301BE44F05}">
      <dsp:nvSpPr>
        <dsp:cNvPr id="0" name=""/>
        <dsp:cNvSpPr/>
      </dsp:nvSpPr>
      <dsp:spPr>
        <a:xfrm rot="10888686">
          <a:off x="2590992" y="781841"/>
          <a:ext cx="1537047" cy="149268"/>
        </a:xfrm>
        <a:custGeom>
          <a:avLst/>
          <a:gdLst/>
          <a:ahLst/>
          <a:cxnLst/>
          <a:rect l="0" t="0" r="0" b="0"/>
          <a:pathLst>
            <a:path>
              <a:moveTo>
                <a:pt x="0" y="74634"/>
              </a:moveTo>
              <a:lnTo>
                <a:pt x="1537047" y="7463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21090" y="818049"/>
        <a:ext cx="76852" cy="76852"/>
      </dsp:txXfrm>
    </dsp:sp>
    <dsp:sp modelId="{047FD32B-C394-474F-A95B-08BF44E6C680}">
      <dsp:nvSpPr>
        <dsp:cNvPr id="0" name=""/>
        <dsp:cNvSpPr/>
      </dsp:nvSpPr>
      <dsp:spPr>
        <a:xfrm>
          <a:off x="145597" y="617621"/>
          <a:ext cx="2445650" cy="438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Homa" pitchFamily="2" charset="-78"/>
            </a:rPr>
            <a:t>مطالبات غیر قابل وصول</a:t>
          </a:r>
          <a:endParaRPr lang="en-US" sz="1600" kern="1200" dirty="0">
            <a:cs typeface="B Homa" pitchFamily="2" charset="-78"/>
          </a:endParaRPr>
        </a:p>
      </dsp:txBody>
      <dsp:txXfrm>
        <a:off x="158427" y="630451"/>
        <a:ext cx="2419990" cy="412401"/>
      </dsp:txXfrm>
    </dsp:sp>
    <dsp:sp modelId="{0BE6C421-E22C-4633-AFFE-FC6A7A00066D}">
      <dsp:nvSpPr>
        <dsp:cNvPr id="0" name=""/>
        <dsp:cNvSpPr/>
      </dsp:nvSpPr>
      <dsp:spPr>
        <a:xfrm rot="9488435">
          <a:off x="2531730" y="1109875"/>
          <a:ext cx="1655571" cy="149268"/>
        </a:xfrm>
        <a:custGeom>
          <a:avLst/>
          <a:gdLst/>
          <a:ahLst/>
          <a:cxnLst/>
          <a:rect l="0" t="0" r="0" b="0"/>
          <a:pathLst>
            <a:path>
              <a:moveTo>
                <a:pt x="0" y="74634"/>
              </a:moveTo>
              <a:lnTo>
                <a:pt x="1655571" y="7463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18126" y="1143120"/>
        <a:ext cx="82778" cy="82778"/>
      </dsp:txXfrm>
    </dsp:sp>
    <dsp:sp modelId="{DA1133E9-322E-4132-B560-A73A9E214222}">
      <dsp:nvSpPr>
        <dsp:cNvPr id="0" name=""/>
        <dsp:cNvSpPr/>
      </dsp:nvSpPr>
      <dsp:spPr>
        <a:xfrm>
          <a:off x="145597" y="1273688"/>
          <a:ext cx="2445650" cy="438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Homa" pitchFamily="2" charset="-78"/>
            </a:rPr>
            <a:t>مطالبات مشکوک الوصول</a:t>
          </a:r>
          <a:endParaRPr lang="en-US" sz="1600" kern="1200" dirty="0">
            <a:cs typeface="B Homa" pitchFamily="2" charset="-78"/>
          </a:endParaRPr>
        </a:p>
      </dsp:txBody>
      <dsp:txXfrm>
        <a:off x="158427" y="1286518"/>
        <a:ext cx="2419990" cy="41240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FC25A-4474-402A-AAE8-008EDC613218}">
      <dsp:nvSpPr>
        <dsp:cNvPr id="0" name=""/>
        <dsp:cNvSpPr/>
      </dsp:nvSpPr>
      <dsp:spPr>
        <a:xfrm>
          <a:off x="4035137" y="661490"/>
          <a:ext cx="1248414" cy="277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09"/>
              </a:lnTo>
              <a:lnTo>
                <a:pt x="1248414" y="138609"/>
              </a:lnTo>
              <a:lnTo>
                <a:pt x="1248414" y="27721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4A084-E390-452C-9FBD-22AA0F4A6AAD}">
      <dsp:nvSpPr>
        <dsp:cNvPr id="0" name=""/>
        <dsp:cNvSpPr/>
      </dsp:nvSpPr>
      <dsp:spPr>
        <a:xfrm>
          <a:off x="2786722" y="661490"/>
          <a:ext cx="1248414" cy="277218"/>
        </a:xfrm>
        <a:custGeom>
          <a:avLst/>
          <a:gdLst/>
          <a:ahLst/>
          <a:cxnLst/>
          <a:rect l="0" t="0" r="0" b="0"/>
          <a:pathLst>
            <a:path>
              <a:moveTo>
                <a:pt x="1248414" y="0"/>
              </a:moveTo>
              <a:lnTo>
                <a:pt x="1248414" y="138609"/>
              </a:lnTo>
              <a:lnTo>
                <a:pt x="0" y="138609"/>
              </a:lnTo>
              <a:lnTo>
                <a:pt x="0" y="27721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14DF5-FF7A-4620-A7FF-9358121A7D74}">
      <dsp:nvSpPr>
        <dsp:cNvPr id="0" name=""/>
        <dsp:cNvSpPr/>
      </dsp:nvSpPr>
      <dsp:spPr>
        <a:xfrm>
          <a:off x="3351067" y="1446"/>
          <a:ext cx="1368139" cy="66004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7737E-DB1B-4EFE-B98C-578EFF263863}">
      <dsp:nvSpPr>
        <dsp:cNvPr id="0" name=""/>
        <dsp:cNvSpPr/>
      </dsp:nvSpPr>
      <dsp:spPr>
        <a:xfrm>
          <a:off x="3351067" y="1446"/>
          <a:ext cx="1368139" cy="66004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16F60-18E4-4D6E-B5AA-E1852C36B103}">
      <dsp:nvSpPr>
        <dsp:cNvPr id="0" name=""/>
        <dsp:cNvSpPr/>
      </dsp:nvSpPr>
      <dsp:spPr>
        <a:xfrm>
          <a:off x="2666997" y="120254"/>
          <a:ext cx="2736279" cy="42242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روشهای سوخت مطالبات</a:t>
          </a:r>
          <a:endParaRPr lang="en-US" sz="1800" kern="1200" dirty="0">
            <a:cs typeface="B Homa" pitchFamily="2" charset="-78"/>
          </a:endParaRPr>
        </a:p>
      </dsp:txBody>
      <dsp:txXfrm>
        <a:off x="2666997" y="120254"/>
        <a:ext cx="2736279" cy="422428"/>
      </dsp:txXfrm>
    </dsp:sp>
    <dsp:sp modelId="{168298A6-8346-4493-B12A-1D029A95B617}">
      <dsp:nvSpPr>
        <dsp:cNvPr id="0" name=""/>
        <dsp:cNvSpPr/>
      </dsp:nvSpPr>
      <dsp:spPr>
        <a:xfrm>
          <a:off x="2231819" y="938709"/>
          <a:ext cx="1109805" cy="66004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F7842-836D-4315-93A9-8C6B41B4FCBD}">
      <dsp:nvSpPr>
        <dsp:cNvPr id="0" name=""/>
        <dsp:cNvSpPr/>
      </dsp:nvSpPr>
      <dsp:spPr>
        <a:xfrm>
          <a:off x="2231819" y="938709"/>
          <a:ext cx="1109805" cy="66004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6A407-9123-48D5-B5D8-5EC622A5661D}">
      <dsp:nvSpPr>
        <dsp:cNvPr id="0" name=""/>
        <dsp:cNvSpPr/>
      </dsp:nvSpPr>
      <dsp:spPr>
        <a:xfrm>
          <a:off x="1676917" y="1057517"/>
          <a:ext cx="2219610" cy="42242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Homa" pitchFamily="2" charset="-78"/>
            </a:rPr>
            <a:t>ذخیره گیری</a:t>
          </a:r>
          <a:endParaRPr lang="en-US" sz="1600" kern="1200" dirty="0">
            <a:cs typeface="B Homa" pitchFamily="2" charset="-78"/>
          </a:endParaRPr>
        </a:p>
      </dsp:txBody>
      <dsp:txXfrm>
        <a:off x="1676917" y="1057517"/>
        <a:ext cx="2219610" cy="422428"/>
      </dsp:txXfrm>
    </dsp:sp>
    <dsp:sp modelId="{0F56688B-E054-4B48-A205-FF7CBE3E7AD3}">
      <dsp:nvSpPr>
        <dsp:cNvPr id="0" name=""/>
        <dsp:cNvSpPr/>
      </dsp:nvSpPr>
      <dsp:spPr>
        <a:xfrm>
          <a:off x="4728648" y="938709"/>
          <a:ext cx="1109805" cy="66004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01408-2996-4F02-8937-1CCBFA5E99A7}">
      <dsp:nvSpPr>
        <dsp:cNvPr id="0" name=""/>
        <dsp:cNvSpPr/>
      </dsp:nvSpPr>
      <dsp:spPr>
        <a:xfrm>
          <a:off x="4728648" y="938709"/>
          <a:ext cx="1109805" cy="66004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1D3C7-247A-45CF-A5DD-41A8886D017C}">
      <dsp:nvSpPr>
        <dsp:cNvPr id="0" name=""/>
        <dsp:cNvSpPr/>
      </dsp:nvSpPr>
      <dsp:spPr>
        <a:xfrm>
          <a:off x="4173746" y="1057517"/>
          <a:ext cx="2219610" cy="42242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Homa" pitchFamily="2" charset="-78"/>
            </a:rPr>
            <a:t>حذف مستقیم</a:t>
          </a:r>
          <a:endParaRPr lang="en-US" sz="1600" kern="1200" dirty="0">
            <a:cs typeface="B Homa" pitchFamily="2" charset="-78"/>
          </a:endParaRPr>
        </a:p>
      </dsp:txBody>
      <dsp:txXfrm>
        <a:off x="4173746" y="1057517"/>
        <a:ext cx="2219610" cy="422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1B4AB-688A-4058-A852-D99B4E184D2C}">
      <dsp:nvSpPr>
        <dsp:cNvPr id="0" name=""/>
        <dsp:cNvSpPr/>
      </dsp:nvSpPr>
      <dsp:spPr>
        <a:xfrm>
          <a:off x="3600450" y="1333241"/>
          <a:ext cx="1611368" cy="55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658"/>
              </a:lnTo>
              <a:lnTo>
                <a:pt x="1611368" y="279658"/>
              </a:lnTo>
              <a:lnTo>
                <a:pt x="1611368" y="55931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67561-0DFB-4309-86F2-D202AC93C54D}">
      <dsp:nvSpPr>
        <dsp:cNvPr id="0" name=""/>
        <dsp:cNvSpPr/>
      </dsp:nvSpPr>
      <dsp:spPr>
        <a:xfrm>
          <a:off x="1989081" y="1333241"/>
          <a:ext cx="1611368" cy="559317"/>
        </a:xfrm>
        <a:custGeom>
          <a:avLst/>
          <a:gdLst/>
          <a:ahLst/>
          <a:cxnLst/>
          <a:rect l="0" t="0" r="0" b="0"/>
          <a:pathLst>
            <a:path>
              <a:moveTo>
                <a:pt x="1611368" y="0"/>
              </a:moveTo>
              <a:lnTo>
                <a:pt x="1611368" y="279658"/>
              </a:lnTo>
              <a:lnTo>
                <a:pt x="0" y="279658"/>
              </a:lnTo>
              <a:lnTo>
                <a:pt x="0" y="55931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8C3CC-70A9-4EF6-BE4F-342A3AA6A08C}">
      <dsp:nvSpPr>
        <dsp:cNvPr id="0" name=""/>
        <dsp:cNvSpPr/>
      </dsp:nvSpPr>
      <dsp:spPr>
        <a:xfrm>
          <a:off x="2268740" y="1531"/>
          <a:ext cx="2663418" cy="1331709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طبقه بندی مؤسسات از لحاظ هدف:</a:t>
          </a:r>
          <a:endParaRPr lang="en-US" sz="1800" kern="1200" dirty="0">
            <a:cs typeface="B Homa" pitchFamily="2" charset="-78"/>
          </a:endParaRPr>
        </a:p>
      </dsp:txBody>
      <dsp:txXfrm>
        <a:off x="2268740" y="1531"/>
        <a:ext cx="2663418" cy="1331709"/>
      </dsp:txXfrm>
    </dsp:sp>
    <dsp:sp modelId="{A9B2B765-209B-4D33-8CC9-33334C856439}">
      <dsp:nvSpPr>
        <dsp:cNvPr id="0" name=""/>
        <dsp:cNvSpPr/>
      </dsp:nvSpPr>
      <dsp:spPr>
        <a:xfrm>
          <a:off x="657372" y="1892558"/>
          <a:ext cx="2663418" cy="133170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Homa" pitchFamily="2" charset="-78"/>
            </a:rPr>
            <a:t>غیر انتفاعی</a:t>
          </a:r>
          <a:endParaRPr lang="en-US" sz="3200" kern="1200" dirty="0">
            <a:cs typeface="B Homa" pitchFamily="2" charset="-78"/>
          </a:endParaRPr>
        </a:p>
      </dsp:txBody>
      <dsp:txXfrm>
        <a:off x="657372" y="1892558"/>
        <a:ext cx="2663418" cy="1331709"/>
      </dsp:txXfrm>
    </dsp:sp>
    <dsp:sp modelId="{FA3B70D3-9FFA-4D82-BF97-72692036F197}">
      <dsp:nvSpPr>
        <dsp:cNvPr id="0" name=""/>
        <dsp:cNvSpPr/>
      </dsp:nvSpPr>
      <dsp:spPr>
        <a:xfrm>
          <a:off x="3880108" y="1892558"/>
          <a:ext cx="2663418" cy="133170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Homa" pitchFamily="2" charset="-78"/>
            </a:rPr>
            <a:t>انتفاعی</a:t>
          </a:r>
          <a:endParaRPr lang="en-US" sz="3200" kern="1200" dirty="0">
            <a:cs typeface="B Homa" pitchFamily="2" charset="-78"/>
          </a:endParaRPr>
        </a:p>
      </dsp:txBody>
      <dsp:txXfrm>
        <a:off x="3880108" y="1892558"/>
        <a:ext cx="2663418" cy="133170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6E311-F18C-4F2F-B42D-517A0CD67D22}">
      <dsp:nvSpPr>
        <dsp:cNvPr id="0" name=""/>
        <dsp:cNvSpPr/>
      </dsp:nvSpPr>
      <dsp:spPr>
        <a:xfrm>
          <a:off x="4035136" y="661490"/>
          <a:ext cx="3295482" cy="277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09"/>
              </a:lnTo>
              <a:lnTo>
                <a:pt x="3295482" y="138609"/>
              </a:lnTo>
              <a:lnTo>
                <a:pt x="3295482" y="27721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AEF50-FE55-4401-A6AD-A0D3EBBAFC1F}">
      <dsp:nvSpPr>
        <dsp:cNvPr id="0" name=""/>
        <dsp:cNvSpPr/>
      </dsp:nvSpPr>
      <dsp:spPr>
        <a:xfrm>
          <a:off x="4035136" y="661490"/>
          <a:ext cx="1698175" cy="277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09"/>
              </a:lnTo>
              <a:lnTo>
                <a:pt x="1698175" y="138609"/>
              </a:lnTo>
              <a:lnTo>
                <a:pt x="1698175" y="27721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FC25A-4474-402A-AAE8-008EDC613218}">
      <dsp:nvSpPr>
        <dsp:cNvPr id="0" name=""/>
        <dsp:cNvSpPr/>
      </dsp:nvSpPr>
      <dsp:spPr>
        <a:xfrm>
          <a:off x="3686244" y="661490"/>
          <a:ext cx="348892" cy="277218"/>
        </a:xfrm>
        <a:custGeom>
          <a:avLst/>
          <a:gdLst/>
          <a:ahLst/>
          <a:cxnLst/>
          <a:rect l="0" t="0" r="0" b="0"/>
          <a:pathLst>
            <a:path>
              <a:moveTo>
                <a:pt x="348892" y="0"/>
              </a:moveTo>
              <a:lnTo>
                <a:pt x="348892" y="138609"/>
              </a:lnTo>
              <a:lnTo>
                <a:pt x="0" y="138609"/>
              </a:lnTo>
              <a:lnTo>
                <a:pt x="0" y="27721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4A084-E390-452C-9FBD-22AA0F4A6AAD}">
      <dsp:nvSpPr>
        <dsp:cNvPr id="0" name=""/>
        <dsp:cNvSpPr/>
      </dsp:nvSpPr>
      <dsp:spPr>
        <a:xfrm>
          <a:off x="1189415" y="661490"/>
          <a:ext cx="2845721" cy="277218"/>
        </a:xfrm>
        <a:custGeom>
          <a:avLst/>
          <a:gdLst/>
          <a:ahLst/>
          <a:cxnLst/>
          <a:rect l="0" t="0" r="0" b="0"/>
          <a:pathLst>
            <a:path>
              <a:moveTo>
                <a:pt x="2845721" y="0"/>
              </a:moveTo>
              <a:lnTo>
                <a:pt x="2845721" y="138609"/>
              </a:lnTo>
              <a:lnTo>
                <a:pt x="0" y="138609"/>
              </a:lnTo>
              <a:lnTo>
                <a:pt x="0" y="27721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14DF5-FF7A-4620-A7FF-9358121A7D74}">
      <dsp:nvSpPr>
        <dsp:cNvPr id="0" name=""/>
        <dsp:cNvSpPr/>
      </dsp:nvSpPr>
      <dsp:spPr>
        <a:xfrm>
          <a:off x="3351067" y="1446"/>
          <a:ext cx="1368139" cy="66004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7737E-DB1B-4EFE-B98C-578EFF263863}">
      <dsp:nvSpPr>
        <dsp:cNvPr id="0" name=""/>
        <dsp:cNvSpPr/>
      </dsp:nvSpPr>
      <dsp:spPr>
        <a:xfrm>
          <a:off x="3351067" y="1446"/>
          <a:ext cx="1368139" cy="66004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16F60-18E4-4D6E-B5AA-E1852C36B103}">
      <dsp:nvSpPr>
        <dsp:cNvPr id="0" name=""/>
        <dsp:cNvSpPr/>
      </dsp:nvSpPr>
      <dsp:spPr>
        <a:xfrm>
          <a:off x="2666997" y="120254"/>
          <a:ext cx="2736279" cy="42242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روشهای ذخیره گیری</a:t>
          </a:r>
          <a:endParaRPr lang="en-US" sz="1800" kern="1200" dirty="0">
            <a:cs typeface="B Homa" pitchFamily="2" charset="-78"/>
          </a:endParaRPr>
        </a:p>
      </dsp:txBody>
      <dsp:txXfrm>
        <a:off x="2666997" y="120254"/>
        <a:ext cx="2736279" cy="422428"/>
      </dsp:txXfrm>
    </dsp:sp>
    <dsp:sp modelId="{168298A6-8346-4493-B12A-1D029A95B617}">
      <dsp:nvSpPr>
        <dsp:cNvPr id="0" name=""/>
        <dsp:cNvSpPr/>
      </dsp:nvSpPr>
      <dsp:spPr>
        <a:xfrm>
          <a:off x="634512" y="938709"/>
          <a:ext cx="1109805" cy="66004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F7842-836D-4315-93A9-8C6B41B4FCBD}">
      <dsp:nvSpPr>
        <dsp:cNvPr id="0" name=""/>
        <dsp:cNvSpPr/>
      </dsp:nvSpPr>
      <dsp:spPr>
        <a:xfrm>
          <a:off x="634512" y="938709"/>
          <a:ext cx="1109805" cy="66004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6A407-9123-48D5-B5D8-5EC622A5661D}">
      <dsp:nvSpPr>
        <dsp:cNvPr id="0" name=""/>
        <dsp:cNvSpPr/>
      </dsp:nvSpPr>
      <dsp:spPr>
        <a:xfrm>
          <a:off x="79609" y="1057517"/>
          <a:ext cx="2219610" cy="42242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Homa" pitchFamily="2" charset="-78"/>
            </a:rPr>
            <a:t>درصدی از فروش نسیه خالص</a:t>
          </a:r>
          <a:endParaRPr lang="en-US" sz="1600" kern="1200" dirty="0">
            <a:cs typeface="B Homa" pitchFamily="2" charset="-78"/>
          </a:endParaRPr>
        </a:p>
      </dsp:txBody>
      <dsp:txXfrm>
        <a:off x="79609" y="1057517"/>
        <a:ext cx="2219610" cy="422428"/>
      </dsp:txXfrm>
    </dsp:sp>
    <dsp:sp modelId="{0F56688B-E054-4B48-A205-FF7CBE3E7AD3}">
      <dsp:nvSpPr>
        <dsp:cNvPr id="0" name=""/>
        <dsp:cNvSpPr/>
      </dsp:nvSpPr>
      <dsp:spPr>
        <a:xfrm>
          <a:off x="3131341" y="938709"/>
          <a:ext cx="1109805" cy="66004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01408-2996-4F02-8937-1CCBFA5E99A7}">
      <dsp:nvSpPr>
        <dsp:cNvPr id="0" name=""/>
        <dsp:cNvSpPr/>
      </dsp:nvSpPr>
      <dsp:spPr>
        <a:xfrm>
          <a:off x="3131341" y="938709"/>
          <a:ext cx="1109805" cy="66004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1D3C7-247A-45CF-A5DD-41A8886D017C}">
      <dsp:nvSpPr>
        <dsp:cNvPr id="0" name=""/>
        <dsp:cNvSpPr/>
      </dsp:nvSpPr>
      <dsp:spPr>
        <a:xfrm>
          <a:off x="2576438" y="1057517"/>
          <a:ext cx="2219610" cy="42242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Homa" pitchFamily="2" charset="-78"/>
            </a:rPr>
            <a:t>درصدی از مانده حسابهای دریافتنی</a:t>
          </a:r>
          <a:endParaRPr lang="en-US" sz="1600" kern="1200" dirty="0">
            <a:cs typeface="B Homa" pitchFamily="2" charset="-78"/>
          </a:endParaRPr>
        </a:p>
      </dsp:txBody>
      <dsp:txXfrm>
        <a:off x="2576438" y="1057517"/>
        <a:ext cx="2219610" cy="422428"/>
      </dsp:txXfrm>
    </dsp:sp>
    <dsp:sp modelId="{3C819B60-A94F-4792-9F39-D92BBA099B36}">
      <dsp:nvSpPr>
        <dsp:cNvPr id="0" name=""/>
        <dsp:cNvSpPr/>
      </dsp:nvSpPr>
      <dsp:spPr>
        <a:xfrm>
          <a:off x="5403290" y="938709"/>
          <a:ext cx="660044" cy="66004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7EF01-ADFA-41F6-8FBB-77D2C875062C}">
      <dsp:nvSpPr>
        <dsp:cNvPr id="0" name=""/>
        <dsp:cNvSpPr/>
      </dsp:nvSpPr>
      <dsp:spPr>
        <a:xfrm>
          <a:off x="5403290" y="938709"/>
          <a:ext cx="660044" cy="66004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B1199-4436-46EF-9748-5A1766B346A5}">
      <dsp:nvSpPr>
        <dsp:cNvPr id="0" name=""/>
        <dsp:cNvSpPr/>
      </dsp:nvSpPr>
      <dsp:spPr>
        <a:xfrm>
          <a:off x="5073268" y="1057517"/>
          <a:ext cx="1320088" cy="42242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>
              <a:cs typeface="B Homa" pitchFamily="2" charset="-78"/>
            </a:rPr>
            <a:t>تجزیه و تحلیل جدول سنی</a:t>
          </a:r>
          <a:endParaRPr lang="en-US" sz="1600" kern="1200" dirty="0">
            <a:cs typeface="B Homa" pitchFamily="2" charset="-78"/>
          </a:endParaRPr>
        </a:p>
      </dsp:txBody>
      <dsp:txXfrm>
        <a:off x="5073268" y="1057517"/>
        <a:ext cx="1320088" cy="422428"/>
      </dsp:txXfrm>
    </dsp:sp>
    <dsp:sp modelId="{D2F6A89E-4D87-4275-9D89-32BC36715758}">
      <dsp:nvSpPr>
        <dsp:cNvPr id="0" name=""/>
        <dsp:cNvSpPr/>
      </dsp:nvSpPr>
      <dsp:spPr>
        <a:xfrm>
          <a:off x="7000597" y="938709"/>
          <a:ext cx="660044" cy="66004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A4F47-41AD-4DCC-AAFC-516A2202BB71}">
      <dsp:nvSpPr>
        <dsp:cNvPr id="0" name=""/>
        <dsp:cNvSpPr/>
      </dsp:nvSpPr>
      <dsp:spPr>
        <a:xfrm>
          <a:off x="7000597" y="938709"/>
          <a:ext cx="660044" cy="66004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AB462-2FD5-4F94-A0C3-B368C8DC58E8}">
      <dsp:nvSpPr>
        <dsp:cNvPr id="0" name=""/>
        <dsp:cNvSpPr/>
      </dsp:nvSpPr>
      <dsp:spPr>
        <a:xfrm>
          <a:off x="6670575" y="1057517"/>
          <a:ext cx="1320088" cy="42242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>
              <a:cs typeface="B Homa" pitchFamily="2" charset="-78"/>
            </a:rPr>
            <a:t>روش موردی</a:t>
          </a:r>
          <a:endParaRPr lang="en-US" sz="1600" kern="1200" dirty="0">
            <a:cs typeface="B Homa" pitchFamily="2" charset="-78"/>
          </a:endParaRPr>
        </a:p>
      </dsp:txBody>
      <dsp:txXfrm>
        <a:off x="6670575" y="1057517"/>
        <a:ext cx="1320088" cy="42242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2007C-CAEA-48B8-8E59-6B39F49CDCE3}">
      <dsp:nvSpPr>
        <dsp:cNvPr id="0" name=""/>
        <dsp:cNvSpPr/>
      </dsp:nvSpPr>
      <dsp:spPr>
        <a:xfrm>
          <a:off x="3832460" y="931270"/>
          <a:ext cx="3710609" cy="728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عوامل تعیین استهلاک</a:t>
          </a:r>
          <a:endParaRPr lang="en-US" sz="1800" kern="1200" dirty="0">
            <a:cs typeface="B Homa" pitchFamily="2" charset="-78"/>
          </a:endParaRPr>
        </a:p>
      </dsp:txBody>
      <dsp:txXfrm>
        <a:off x="3853790" y="952600"/>
        <a:ext cx="3667949" cy="685599"/>
      </dsp:txXfrm>
    </dsp:sp>
    <dsp:sp modelId="{2613A04F-FEFA-48E7-A297-B3C889D0CBC1}">
      <dsp:nvSpPr>
        <dsp:cNvPr id="0" name=""/>
        <dsp:cNvSpPr/>
      </dsp:nvSpPr>
      <dsp:spPr>
        <a:xfrm rot="12652788">
          <a:off x="2495028" y="872394"/>
          <a:ext cx="1439457" cy="107226"/>
        </a:xfrm>
        <a:custGeom>
          <a:avLst/>
          <a:gdLst/>
          <a:ahLst/>
          <a:cxnLst/>
          <a:rect l="0" t="0" r="0" b="0"/>
          <a:pathLst>
            <a:path>
              <a:moveTo>
                <a:pt x="0" y="53613"/>
              </a:moveTo>
              <a:lnTo>
                <a:pt x="1439457" y="5361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78770" y="890021"/>
        <a:ext cx="71972" cy="71972"/>
      </dsp:txXfrm>
    </dsp:sp>
    <dsp:sp modelId="{B28AA50D-5BF7-4C34-A793-313CC114417C}">
      <dsp:nvSpPr>
        <dsp:cNvPr id="0" name=""/>
        <dsp:cNvSpPr/>
      </dsp:nvSpPr>
      <dsp:spPr>
        <a:xfrm>
          <a:off x="0" y="324024"/>
          <a:ext cx="2597052" cy="465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Homa" pitchFamily="2" charset="-78"/>
            </a:rPr>
            <a:t>بهای تمام شده</a:t>
          </a:r>
          <a:endParaRPr lang="en-US" sz="1600" kern="1200" dirty="0">
            <a:cs typeface="B Homa" pitchFamily="2" charset="-78"/>
          </a:endParaRPr>
        </a:p>
      </dsp:txBody>
      <dsp:txXfrm>
        <a:off x="13625" y="337649"/>
        <a:ext cx="2569802" cy="437930"/>
      </dsp:txXfrm>
    </dsp:sp>
    <dsp:sp modelId="{928F3F34-DEE7-4B68-97CC-C0301BE44F05}">
      <dsp:nvSpPr>
        <dsp:cNvPr id="0" name=""/>
        <dsp:cNvSpPr/>
      </dsp:nvSpPr>
      <dsp:spPr>
        <a:xfrm rot="10917113">
          <a:off x="2596694" y="1220735"/>
          <a:ext cx="1236125" cy="107226"/>
        </a:xfrm>
        <a:custGeom>
          <a:avLst/>
          <a:gdLst/>
          <a:ahLst/>
          <a:cxnLst/>
          <a:rect l="0" t="0" r="0" b="0"/>
          <a:pathLst>
            <a:path>
              <a:moveTo>
                <a:pt x="0" y="53613"/>
              </a:moveTo>
              <a:lnTo>
                <a:pt x="1236125" y="5361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83853" y="1243445"/>
        <a:ext cx="61806" cy="61806"/>
      </dsp:txXfrm>
    </dsp:sp>
    <dsp:sp modelId="{047FD32B-C394-474F-A95B-08BF44E6C680}">
      <dsp:nvSpPr>
        <dsp:cNvPr id="0" name=""/>
        <dsp:cNvSpPr/>
      </dsp:nvSpPr>
      <dsp:spPr>
        <a:xfrm>
          <a:off x="0" y="1020707"/>
          <a:ext cx="2597052" cy="465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Homa" pitchFamily="2" charset="-78"/>
            </a:rPr>
            <a:t>عمر مفید</a:t>
          </a:r>
          <a:endParaRPr lang="en-US" sz="1600" kern="1200" dirty="0">
            <a:cs typeface="B Homa" pitchFamily="2" charset="-78"/>
          </a:endParaRPr>
        </a:p>
      </dsp:txBody>
      <dsp:txXfrm>
        <a:off x="13625" y="1034332"/>
        <a:ext cx="2569802" cy="437930"/>
      </dsp:txXfrm>
    </dsp:sp>
    <dsp:sp modelId="{0BE6C421-E22C-4633-AFFE-FC6A7A00066D}">
      <dsp:nvSpPr>
        <dsp:cNvPr id="0" name=""/>
        <dsp:cNvSpPr/>
      </dsp:nvSpPr>
      <dsp:spPr>
        <a:xfrm rot="9124989">
          <a:off x="2515702" y="1569076"/>
          <a:ext cx="1398108" cy="107226"/>
        </a:xfrm>
        <a:custGeom>
          <a:avLst/>
          <a:gdLst/>
          <a:ahLst/>
          <a:cxnLst/>
          <a:rect l="0" t="0" r="0" b="0"/>
          <a:pathLst>
            <a:path>
              <a:moveTo>
                <a:pt x="0" y="53613"/>
              </a:moveTo>
              <a:lnTo>
                <a:pt x="1398108" y="5361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79804" y="1587737"/>
        <a:ext cx="69905" cy="69905"/>
      </dsp:txXfrm>
    </dsp:sp>
    <dsp:sp modelId="{DA1133E9-322E-4132-B560-A73A9E214222}">
      <dsp:nvSpPr>
        <dsp:cNvPr id="0" name=""/>
        <dsp:cNvSpPr/>
      </dsp:nvSpPr>
      <dsp:spPr>
        <a:xfrm>
          <a:off x="0" y="1717389"/>
          <a:ext cx="2597052" cy="465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Homa" pitchFamily="2" charset="-78"/>
            </a:rPr>
            <a:t>ارزش اسقاط</a:t>
          </a:r>
          <a:endParaRPr lang="en-US" sz="1600" kern="1200" dirty="0">
            <a:cs typeface="B Homa" pitchFamily="2" charset="-78"/>
          </a:endParaRPr>
        </a:p>
      </dsp:txBody>
      <dsp:txXfrm>
        <a:off x="13625" y="1731014"/>
        <a:ext cx="2569802" cy="437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C05A1-FF45-4B34-BA01-F6D01ECB3CF6}">
      <dsp:nvSpPr>
        <dsp:cNvPr id="0" name=""/>
        <dsp:cNvSpPr/>
      </dsp:nvSpPr>
      <dsp:spPr>
        <a:xfrm>
          <a:off x="3600449" y="1391849"/>
          <a:ext cx="2547344" cy="44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050"/>
              </a:lnTo>
              <a:lnTo>
                <a:pt x="2547344" y="221050"/>
              </a:lnTo>
              <a:lnTo>
                <a:pt x="2547344" y="44210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1B4AB-688A-4058-A852-D99B4E184D2C}">
      <dsp:nvSpPr>
        <dsp:cNvPr id="0" name=""/>
        <dsp:cNvSpPr/>
      </dsp:nvSpPr>
      <dsp:spPr>
        <a:xfrm>
          <a:off x="3554730" y="1391849"/>
          <a:ext cx="91440" cy="44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10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67561-0DFB-4309-86F2-D202AC93C54D}">
      <dsp:nvSpPr>
        <dsp:cNvPr id="0" name=""/>
        <dsp:cNvSpPr/>
      </dsp:nvSpPr>
      <dsp:spPr>
        <a:xfrm>
          <a:off x="1053105" y="1391849"/>
          <a:ext cx="2547344" cy="442101"/>
        </a:xfrm>
        <a:custGeom>
          <a:avLst/>
          <a:gdLst/>
          <a:ahLst/>
          <a:cxnLst/>
          <a:rect l="0" t="0" r="0" b="0"/>
          <a:pathLst>
            <a:path>
              <a:moveTo>
                <a:pt x="2547344" y="0"/>
              </a:moveTo>
              <a:lnTo>
                <a:pt x="2547344" y="221050"/>
              </a:lnTo>
              <a:lnTo>
                <a:pt x="0" y="221050"/>
              </a:lnTo>
              <a:lnTo>
                <a:pt x="0" y="44210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8C3CC-70A9-4EF6-BE4F-342A3AA6A08C}">
      <dsp:nvSpPr>
        <dsp:cNvPr id="0" name=""/>
        <dsp:cNvSpPr/>
      </dsp:nvSpPr>
      <dsp:spPr>
        <a:xfrm>
          <a:off x="2547828" y="339227"/>
          <a:ext cx="2105243" cy="1052621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طبقه بندی مؤسسات انتفاعی از لحاظ فعالیت:</a:t>
          </a:r>
          <a:endParaRPr lang="en-US" sz="1800" kern="1200" dirty="0">
            <a:cs typeface="B Homa" pitchFamily="2" charset="-78"/>
          </a:endParaRPr>
        </a:p>
      </dsp:txBody>
      <dsp:txXfrm>
        <a:off x="2547828" y="339227"/>
        <a:ext cx="2105243" cy="1052621"/>
      </dsp:txXfrm>
    </dsp:sp>
    <dsp:sp modelId="{A9B2B765-209B-4D33-8CC9-33334C856439}">
      <dsp:nvSpPr>
        <dsp:cNvPr id="0" name=""/>
        <dsp:cNvSpPr/>
      </dsp:nvSpPr>
      <dsp:spPr>
        <a:xfrm>
          <a:off x="483" y="1833950"/>
          <a:ext cx="2105243" cy="1052621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Homa" pitchFamily="2" charset="-78"/>
            </a:rPr>
            <a:t>تولیدی</a:t>
          </a:r>
          <a:endParaRPr lang="en-US" sz="3200" kern="1200" dirty="0">
            <a:cs typeface="B Homa" pitchFamily="2" charset="-78"/>
          </a:endParaRPr>
        </a:p>
      </dsp:txBody>
      <dsp:txXfrm>
        <a:off x="483" y="1833950"/>
        <a:ext cx="2105243" cy="1052621"/>
      </dsp:txXfrm>
    </dsp:sp>
    <dsp:sp modelId="{FA3B70D3-9FFA-4D82-BF97-72692036F197}">
      <dsp:nvSpPr>
        <dsp:cNvPr id="0" name=""/>
        <dsp:cNvSpPr/>
      </dsp:nvSpPr>
      <dsp:spPr>
        <a:xfrm>
          <a:off x="2547828" y="1833950"/>
          <a:ext cx="2105243" cy="1052621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Homa" pitchFamily="2" charset="-78"/>
            </a:rPr>
            <a:t>بازرگانی</a:t>
          </a:r>
          <a:endParaRPr lang="en-US" sz="3200" kern="1200" dirty="0">
            <a:cs typeface="B Homa" pitchFamily="2" charset="-78"/>
          </a:endParaRPr>
        </a:p>
      </dsp:txBody>
      <dsp:txXfrm>
        <a:off x="2547828" y="1833950"/>
        <a:ext cx="2105243" cy="1052621"/>
      </dsp:txXfrm>
    </dsp:sp>
    <dsp:sp modelId="{E782F84C-1108-4CE6-AF61-178B60E10356}">
      <dsp:nvSpPr>
        <dsp:cNvPr id="0" name=""/>
        <dsp:cNvSpPr/>
      </dsp:nvSpPr>
      <dsp:spPr>
        <a:xfrm>
          <a:off x="5095172" y="1833950"/>
          <a:ext cx="2105243" cy="1052621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Homa" pitchFamily="2" charset="-78"/>
            </a:rPr>
            <a:t>خدماتی</a:t>
          </a:r>
          <a:endParaRPr lang="en-US" sz="3200" kern="1200" dirty="0">
            <a:cs typeface="B Homa" pitchFamily="2" charset="-78"/>
          </a:endParaRPr>
        </a:p>
      </dsp:txBody>
      <dsp:txXfrm>
        <a:off x="5095172" y="1833950"/>
        <a:ext cx="2105243" cy="10526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A6E5F-B17E-40F9-954F-CA8EC62A1840}">
      <dsp:nvSpPr>
        <dsp:cNvPr id="0" name=""/>
        <dsp:cNvSpPr/>
      </dsp:nvSpPr>
      <dsp:spPr>
        <a:xfrm rot="10800000">
          <a:off x="0" y="78218"/>
          <a:ext cx="3657600" cy="12751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ct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>
              <a:cs typeface="B Homa" pitchFamily="2" charset="-78"/>
            </a:rPr>
            <a:t>شرکت نفت</a:t>
          </a:r>
          <a:endParaRPr lang="en-US" sz="1400" kern="1200" dirty="0">
            <a:cs typeface="B Homa" pitchFamily="2" charset="-78"/>
          </a:endParaRPr>
        </a:p>
        <a:p>
          <a:pPr marL="114300" lvl="1" indent="-114300" algn="ct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>
              <a:cs typeface="B Homa" pitchFamily="2" charset="-78"/>
            </a:rPr>
            <a:t>اداره دارایی</a:t>
          </a:r>
          <a:endParaRPr lang="en-US" sz="1400" kern="1200" dirty="0">
            <a:cs typeface="B Homa" pitchFamily="2" charset="-78"/>
          </a:endParaRPr>
        </a:p>
        <a:p>
          <a:pPr marL="114300" lvl="1" indent="-114300" algn="ct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>
              <a:cs typeface="B Homa" pitchFamily="2" charset="-78"/>
            </a:rPr>
            <a:t>بانکها</a:t>
          </a:r>
          <a:endParaRPr lang="en-US" sz="1400" kern="1200" dirty="0">
            <a:cs typeface="B Homa" pitchFamily="2" charset="-78"/>
          </a:endParaRPr>
        </a:p>
      </dsp:txBody>
      <dsp:txXfrm rot="10800000">
        <a:off x="478185" y="237613"/>
        <a:ext cx="3179415" cy="956369"/>
      </dsp:txXfrm>
    </dsp:sp>
    <dsp:sp modelId="{E312674E-0597-4571-8330-C373603BC176}">
      <dsp:nvSpPr>
        <dsp:cNvPr id="0" name=""/>
        <dsp:cNvSpPr/>
      </dsp:nvSpPr>
      <dsp:spPr>
        <a:xfrm>
          <a:off x="3657600" y="1607"/>
          <a:ext cx="2438400" cy="1275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مؤسسات عمومی انتفاعی</a:t>
          </a:r>
          <a:endParaRPr lang="en-US" sz="1800" kern="1200" dirty="0">
            <a:cs typeface="B Homa" pitchFamily="2" charset="-78"/>
          </a:endParaRPr>
        </a:p>
      </dsp:txBody>
      <dsp:txXfrm>
        <a:off x="3719848" y="63855"/>
        <a:ext cx="2313904" cy="1150663"/>
      </dsp:txXfrm>
    </dsp:sp>
    <dsp:sp modelId="{9A0B8459-638F-48B2-B025-C5C0FA9B84C0}">
      <dsp:nvSpPr>
        <dsp:cNvPr id="0" name=""/>
        <dsp:cNvSpPr/>
      </dsp:nvSpPr>
      <dsp:spPr>
        <a:xfrm rot="10800000">
          <a:off x="0" y="1480894"/>
          <a:ext cx="3657600" cy="12751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ct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>
              <a:cs typeface="B Homa" pitchFamily="2" charset="-78"/>
            </a:rPr>
            <a:t>شهرداری</a:t>
          </a:r>
          <a:endParaRPr lang="en-US" sz="1400" kern="1200" dirty="0">
            <a:cs typeface="B Homa" pitchFamily="2" charset="-78"/>
          </a:endParaRPr>
        </a:p>
        <a:p>
          <a:pPr marL="114300" lvl="1" indent="-114300" algn="ct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>
              <a:cs typeface="B Homa" pitchFamily="2" charset="-78"/>
            </a:rPr>
            <a:t>آموزش و پرورش</a:t>
          </a:r>
          <a:endParaRPr lang="en-US" sz="1400" kern="1200" dirty="0">
            <a:cs typeface="B Homa" pitchFamily="2" charset="-78"/>
          </a:endParaRPr>
        </a:p>
        <a:p>
          <a:pPr marL="114300" lvl="1" indent="-114300" algn="ct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>
              <a:cs typeface="B Homa" pitchFamily="2" charset="-78"/>
            </a:rPr>
            <a:t>بیمارستانهای دولتی</a:t>
          </a:r>
          <a:endParaRPr lang="en-US" sz="1400" kern="1200" dirty="0">
            <a:cs typeface="B Homa" pitchFamily="2" charset="-78"/>
          </a:endParaRPr>
        </a:p>
      </dsp:txBody>
      <dsp:txXfrm rot="10800000">
        <a:off x="478185" y="1640289"/>
        <a:ext cx="3179415" cy="956369"/>
      </dsp:txXfrm>
    </dsp:sp>
    <dsp:sp modelId="{6D5C7673-0B08-41D2-884C-B65286C53859}">
      <dsp:nvSpPr>
        <dsp:cNvPr id="0" name=""/>
        <dsp:cNvSpPr/>
      </dsp:nvSpPr>
      <dsp:spPr>
        <a:xfrm>
          <a:off x="3657600" y="1404282"/>
          <a:ext cx="2438400" cy="1275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مؤسسات عمومی غیر انتفاعی</a:t>
          </a:r>
          <a:endParaRPr lang="en-US" sz="1800" kern="1200" dirty="0">
            <a:cs typeface="B Homa" pitchFamily="2" charset="-78"/>
          </a:endParaRPr>
        </a:p>
      </dsp:txBody>
      <dsp:txXfrm>
        <a:off x="3719848" y="1466530"/>
        <a:ext cx="2313904" cy="1150663"/>
      </dsp:txXfrm>
    </dsp:sp>
    <dsp:sp modelId="{8A5BFE0C-3842-4BA8-BBFC-18DD27D5BBAD}">
      <dsp:nvSpPr>
        <dsp:cNvPr id="0" name=""/>
        <dsp:cNvSpPr/>
      </dsp:nvSpPr>
      <dsp:spPr>
        <a:xfrm rot="10800000">
          <a:off x="0" y="2883569"/>
          <a:ext cx="3657600" cy="12751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ct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>
              <a:cs typeface="B Homa" pitchFamily="2" charset="-78"/>
            </a:rPr>
            <a:t>شرکتهای سهامی</a:t>
          </a:r>
          <a:endParaRPr lang="en-US" sz="1400" kern="1200" dirty="0">
            <a:cs typeface="B Homa" pitchFamily="2" charset="-78"/>
          </a:endParaRPr>
        </a:p>
        <a:p>
          <a:pPr marL="114300" lvl="1" indent="-114300" algn="ct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>
              <a:cs typeface="B Homa" pitchFamily="2" charset="-78"/>
            </a:rPr>
            <a:t>فروشگاهها</a:t>
          </a:r>
          <a:endParaRPr lang="en-US" sz="1400" kern="1200" dirty="0">
            <a:cs typeface="B Homa" pitchFamily="2" charset="-78"/>
          </a:endParaRPr>
        </a:p>
      </dsp:txBody>
      <dsp:txXfrm rot="10800000">
        <a:off x="478185" y="3042964"/>
        <a:ext cx="3179415" cy="956369"/>
      </dsp:txXfrm>
    </dsp:sp>
    <dsp:sp modelId="{D96AE7CD-DE27-4D24-998E-4B0A6F14B66A}">
      <dsp:nvSpPr>
        <dsp:cNvPr id="0" name=""/>
        <dsp:cNvSpPr/>
      </dsp:nvSpPr>
      <dsp:spPr>
        <a:xfrm>
          <a:off x="3657600" y="2806957"/>
          <a:ext cx="2438400" cy="1275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مؤسسات خصوصی انتفاعی</a:t>
          </a:r>
          <a:endParaRPr lang="en-US" sz="1800" kern="1200" dirty="0">
            <a:cs typeface="B Homa" pitchFamily="2" charset="-78"/>
          </a:endParaRPr>
        </a:p>
      </dsp:txBody>
      <dsp:txXfrm>
        <a:off x="3719848" y="2869205"/>
        <a:ext cx="2313904" cy="1150663"/>
      </dsp:txXfrm>
    </dsp:sp>
    <dsp:sp modelId="{50E80855-6E77-4385-8380-D896D90E4CB1}">
      <dsp:nvSpPr>
        <dsp:cNvPr id="0" name=""/>
        <dsp:cNvSpPr/>
      </dsp:nvSpPr>
      <dsp:spPr>
        <a:xfrm rot="10800000">
          <a:off x="0" y="4211240"/>
          <a:ext cx="3657600" cy="12751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ct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>
              <a:cs typeface="B Homa" pitchFamily="2" charset="-78"/>
            </a:rPr>
            <a:t>مؤسسه خیریه محک</a:t>
          </a:r>
          <a:endParaRPr lang="en-US" sz="1400" kern="1200" dirty="0">
            <a:cs typeface="B Homa" pitchFamily="2" charset="-78"/>
          </a:endParaRPr>
        </a:p>
        <a:p>
          <a:pPr marL="114300" lvl="1" indent="-114300" algn="ct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>
              <a:cs typeface="B Homa" pitchFamily="2" charset="-78"/>
            </a:rPr>
            <a:t>خانه سالمندان کهریزک</a:t>
          </a:r>
          <a:endParaRPr lang="en-US" sz="1400" kern="1200" dirty="0">
            <a:cs typeface="B Homa" pitchFamily="2" charset="-78"/>
          </a:endParaRPr>
        </a:p>
        <a:p>
          <a:pPr marL="114300" lvl="1" indent="-114300" algn="ct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cs typeface="B Homa" pitchFamily="2" charset="-78"/>
            </a:rPr>
            <a:t>NGO</a:t>
          </a:r>
          <a:r>
            <a:rPr lang="fa-IR" sz="1400" kern="1200" dirty="0">
              <a:cs typeface="B Homa" pitchFamily="2" charset="-78"/>
            </a:rPr>
            <a:t>ها</a:t>
          </a:r>
          <a:endParaRPr lang="en-US" sz="1400" kern="1200" dirty="0">
            <a:cs typeface="B Homa" pitchFamily="2" charset="-78"/>
          </a:endParaRPr>
        </a:p>
      </dsp:txBody>
      <dsp:txXfrm rot="10800000">
        <a:off x="478185" y="4370635"/>
        <a:ext cx="3179415" cy="956369"/>
      </dsp:txXfrm>
    </dsp:sp>
    <dsp:sp modelId="{75F3B854-C3DF-4DD1-8E63-F49CCED80232}">
      <dsp:nvSpPr>
        <dsp:cNvPr id="0" name=""/>
        <dsp:cNvSpPr/>
      </dsp:nvSpPr>
      <dsp:spPr>
        <a:xfrm>
          <a:off x="3657600" y="4209633"/>
          <a:ext cx="2438400" cy="1275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مؤسسات خصوصی غیر انتفاعی</a:t>
          </a:r>
          <a:endParaRPr lang="en-US" sz="1800" kern="1200" dirty="0">
            <a:cs typeface="B Homa" pitchFamily="2" charset="-78"/>
          </a:endParaRPr>
        </a:p>
      </dsp:txBody>
      <dsp:txXfrm>
        <a:off x="3719848" y="4271881"/>
        <a:ext cx="2313904" cy="11506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3D4CD-6AA6-4A99-A212-94C49668DA7E}">
      <dsp:nvSpPr>
        <dsp:cNvPr id="0" name=""/>
        <dsp:cNvSpPr/>
      </dsp:nvSpPr>
      <dsp:spPr>
        <a:xfrm>
          <a:off x="3011015" y="1923191"/>
          <a:ext cx="730972" cy="3861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1442"/>
              </a:lnTo>
              <a:lnTo>
                <a:pt x="730972" y="386144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80127-CF40-4F2C-9A57-A9BE505D9148}">
      <dsp:nvSpPr>
        <dsp:cNvPr id="0" name=""/>
        <dsp:cNvSpPr/>
      </dsp:nvSpPr>
      <dsp:spPr>
        <a:xfrm>
          <a:off x="3011015" y="1923191"/>
          <a:ext cx="730972" cy="2733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3202"/>
              </a:lnTo>
              <a:lnTo>
                <a:pt x="730972" y="27332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628C1-300D-4542-A640-B936051A45EE}">
      <dsp:nvSpPr>
        <dsp:cNvPr id="0" name=""/>
        <dsp:cNvSpPr/>
      </dsp:nvSpPr>
      <dsp:spPr>
        <a:xfrm>
          <a:off x="3011015" y="1923191"/>
          <a:ext cx="730972" cy="1604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961"/>
              </a:lnTo>
              <a:lnTo>
                <a:pt x="730972" y="160496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5E4F1-F67A-4339-9800-39338479B4D8}">
      <dsp:nvSpPr>
        <dsp:cNvPr id="0" name=""/>
        <dsp:cNvSpPr/>
      </dsp:nvSpPr>
      <dsp:spPr>
        <a:xfrm>
          <a:off x="3011015" y="1923191"/>
          <a:ext cx="730972" cy="47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721"/>
              </a:lnTo>
              <a:lnTo>
                <a:pt x="730972" y="4767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0D44C-8C1E-4B9B-9B94-13F359976946}">
      <dsp:nvSpPr>
        <dsp:cNvPr id="0" name=""/>
        <dsp:cNvSpPr/>
      </dsp:nvSpPr>
      <dsp:spPr>
        <a:xfrm>
          <a:off x="3011015" y="794951"/>
          <a:ext cx="961388" cy="333704"/>
        </a:xfrm>
        <a:custGeom>
          <a:avLst/>
          <a:gdLst/>
          <a:ahLst/>
          <a:cxnLst/>
          <a:rect l="0" t="0" r="0" b="0"/>
          <a:pathLst>
            <a:path>
              <a:moveTo>
                <a:pt x="961388" y="0"/>
              </a:moveTo>
              <a:lnTo>
                <a:pt x="961388" y="166852"/>
              </a:lnTo>
              <a:lnTo>
                <a:pt x="0" y="166852"/>
              </a:lnTo>
              <a:lnTo>
                <a:pt x="0" y="3337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CDD59-F8B7-4279-8434-27A24113CC5D}">
      <dsp:nvSpPr>
        <dsp:cNvPr id="0" name=""/>
        <dsp:cNvSpPr/>
      </dsp:nvSpPr>
      <dsp:spPr>
        <a:xfrm>
          <a:off x="4933791" y="1923191"/>
          <a:ext cx="730972" cy="2733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3202"/>
              </a:lnTo>
              <a:lnTo>
                <a:pt x="730972" y="27332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BB6A5-2D69-4A2F-AFF8-44483134BA6E}">
      <dsp:nvSpPr>
        <dsp:cNvPr id="0" name=""/>
        <dsp:cNvSpPr/>
      </dsp:nvSpPr>
      <dsp:spPr>
        <a:xfrm>
          <a:off x="4933791" y="1923191"/>
          <a:ext cx="730972" cy="1604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961"/>
              </a:lnTo>
              <a:lnTo>
                <a:pt x="730972" y="160496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6384E-D392-4848-801D-9BF576D23F24}">
      <dsp:nvSpPr>
        <dsp:cNvPr id="0" name=""/>
        <dsp:cNvSpPr/>
      </dsp:nvSpPr>
      <dsp:spPr>
        <a:xfrm>
          <a:off x="4933791" y="1923191"/>
          <a:ext cx="730972" cy="47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721"/>
              </a:lnTo>
              <a:lnTo>
                <a:pt x="730972" y="4767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A4E15-1B9A-48F8-95CF-864897B50259}">
      <dsp:nvSpPr>
        <dsp:cNvPr id="0" name=""/>
        <dsp:cNvSpPr/>
      </dsp:nvSpPr>
      <dsp:spPr>
        <a:xfrm>
          <a:off x="3972403" y="794951"/>
          <a:ext cx="961388" cy="333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52"/>
              </a:lnTo>
              <a:lnTo>
                <a:pt x="961388" y="166852"/>
              </a:lnTo>
              <a:lnTo>
                <a:pt x="961388" y="3337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3C511-D843-4762-9404-8C9205FC2096}">
      <dsp:nvSpPr>
        <dsp:cNvPr id="0" name=""/>
        <dsp:cNvSpPr/>
      </dsp:nvSpPr>
      <dsp:spPr>
        <a:xfrm>
          <a:off x="3575136" y="415"/>
          <a:ext cx="794535" cy="79453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C7BC7-CC54-4388-96FA-A5C5D13654B4}">
      <dsp:nvSpPr>
        <dsp:cNvPr id="0" name=""/>
        <dsp:cNvSpPr/>
      </dsp:nvSpPr>
      <dsp:spPr>
        <a:xfrm>
          <a:off x="3575136" y="415"/>
          <a:ext cx="794535" cy="79453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A2AAD-8377-4DCD-B6FD-490732EC8215}">
      <dsp:nvSpPr>
        <dsp:cNvPr id="0" name=""/>
        <dsp:cNvSpPr/>
      </dsp:nvSpPr>
      <dsp:spPr>
        <a:xfrm>
          <a:off x="3177868" y="143431"/>
          <a:ext cx="1589071" cy="50850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Homa" pitchFamily="2" charset="-78"/>
            </a:rPr>
            <a:t>استفاده کنندگان اطلاعات حسابداری</a:t>
          </a:r>
          <a:endParaRPr lang="en-US" sz="1600" kern="1200" dirty="0">
            <a:cs typeface="B Homa" pitchFamily="2" charset="-78"/>
          </a:endParaRPr>
        </a:p>
      </dsp:txBody>
      <dsp:txXfrm>
        <a:off x="3177868" y="143431"/>
        <a:ext cx="1589071" cy="508502"/>
      </dsp:txXfrm>
    </dsp:sp>
    <dsp:sp modelId="{FBE9E16D-0CBC-4BA1-89E9-F77120669B31}">
      <dsp:nvSpPr>
        <dsp:cNvPr id="0" name=""/>
        <dsp:cNvSpPr/>
      </dsp:nvSpPr>
      <dsp:spPr>
        <a:xfrm>
          <a:off x="4536524" y="1128655"/>
          <a:ext cx="794535" cy="79453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DC01A-27FE-4845-A31D-15B4AC0E56BB}">
      <dsp:nvSpPr>
        <dsp:cNvPr id="0" name=""/>
        <dsp:cNvSpPr/>
      </dsp:nvSpPr>
      <dsp:spPr>
        <a:xfrm>
          <a:off x="4536524" y="1128655"/>
          <a:ext cx="794535" cy="79453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3CDD5-6A64-42A4-A31B-53DD76041B1F}">
      <dsp:nvSpPr>
        <dsp:cNvPr id="0" name=""/>
        <dsp:cNvSpPr/>
      </dsp:nvSpPr>
      <dsp:spPr>
        <a:xfrm>
          <a:off x="4139256" y="1271672"/>
          <a:ext cx="1589071" cy="50850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>
              <a:cs typeface="B Homa" pitchFamily="2" charset="-78"/>
            </a:rPr>
            <a:t>درون سازمانی</a:t>
          </a:r>
          <a:endParaRPr lang="en-US" sz="1400" kern="1200" dirty="0">
            <a:cs typeface="B Homa" pitchFamily="2" charset="-78"/>
          </a:endParaRPr>
        </a:p>
      </dsp:txBody>
      <dsp:txXfrm>
        <a:off x="4139256" y="1271672"/>
        <a:ext cx="1589071" cy="508502"/>
      </dsp:txXfrm>
    </dsp:sp>
    <dsp:sp modelId="{C744F640-204F-4A37-BA84-8C13631BCFB5}">
      <dsp:nvSpPr>
        <dsp:cNvPr id="0" name=""/>
        <dsp:cNvSpPr/>
      </dsp:nvSpPr>
      <dsp:spPr>
        <a:xfrm>
          <a:off x="5569420" y="2256896"/>
          <a:ext cx="794535" cy="79453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E8FC2-D8E9-4177-9A28-CD8F396ED017}">
      <dsp:nvSpPr>
        <dsp:cNvPr id="0" name=""/>
        <dsp:cNvSpPr/>
      </dsp:nvSpPr>
      <dsp:spPr>
        <a:xfrm>
          <a:off x="5569420" y="2256896"/>
          <a:ext cx="794535" cy="79453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7ED1A-140F-4484-80DD-7F8FED783A42}">
      <dsp:nvSpPr>
        <dsp:cNvPr id="0" name=""/>
        <dsp:cNvSpPr/>
      </dsp:nvSpPr>
      <dsp:spPr>
        <a:xfrm>
          <a:off x="5172152" y="2399912"/>
          <a:ext cx="1589071" cy="50850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>
              <a:cs typeface="B Homa" pitchFamily="2" charset="-78"/>
            </a:rPr>
            <a:t>مدیران ارشد</a:t>
          </a:r>
          <a:endParaRPr lang="en-US" sz="1400" kern="1200" dirty="0">
            <a:cs typeface="B Homa" pitchFamily="2" charset="-78"/>
          </a:endParaRPr>
        </a:p>
      </dsp:txBody>
      <dsp:txXfrm>
        <a:off x="5172152" y="2399912"/>
        <a:ext cx="1589071" cy="508502"/>
      </dsp:txXfrm>
    </dsp:sp>
    <dsp:sp modelId="{4B502745-ADE5-4759-BAB0-7BAEF6108E2B}">
      <dsp:nvSpPr>
        <dsp:cNvPr id="0" name=""/>
        <dsp:cNvSpPr/>
      </dsp:nvSpPr>
      <dsp:spPr>
        <a:xfrm>
          <a:off x="5569420" y="3385136"/>
          <a:ext cx="794535" cy="79453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0D58D-B38C-451C-9DBA-6A4E9C48C3C6}">
      <dsp:nvSpPr>
        <dsp:cNvPr id="0" name=""/>
        <dsp:cNvSpPr/>
      </dsp:nvSpPr>
      <dsp:spPr>
        <a:xfrm>
          <a:off x="5569420" y="3385136"/>
          <a:ext cx="794535" cy="79453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B1B7A-B4F1-4748-8E2D-F85D236E30DE}">
      <dsp:nvSpPr>
        <dsp:cNvPr id="0" name=""/>
        <dsp:cNvSpPr/>
      </dsp:nvSpPr>
      <dsp:spPr>
        <a:xfrm>
          <a:off x="5172152" y="3528153"/>
          <a:ext cx="1589071" cy="50850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>
              <a:cs typeface="B Homa" pitchFamily="2" charset="-78"/>
            </a:rPr>
            <a:t>سرپرستان</a:t>
          </a:r>
          <a:endParaRPr lang="en-US" sz="1400" kern="1200" dirty="0">
            <a:cs typeface="B Homa" pitchFamily="2" charset="-78"/>
          </a:endParaRPr>
        </a:p>
      </dsp:txBody>
      <dsp:txXfrm>
        <a:off x="5172152" y="3528153"/>
        <a:ext cx="1589071" cy="508502"/>
      </dsp:txXfrm>
    </dsp:sp>
    <dsp:sp modelId="{5CEEC115-6097-43F0-BBE0-DE7591EF759D}">
      <dsp:nvSpPr>
        <dsp:cNvPr id="0" name=""/>
        <dsp:cNvSpPr/>
      </dsp:nvSpPr>
      <dsp:spPr>
        <a:xfrm>
          <a:off x="5569420" y="4513377"/>
          <a:ext cx="794535" cy="79453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11CD2-868F-40F8-99F1-76161F9B93B2}">
      <dsp:nvSpPr>
        <dsp:cNvPr id="0" name=""/>
        <dsp:cNvSpPr/>
      </dsp:nvSpPr>
      <dsp:spPr>
        <a:xfrm>
          <a:off x="5569420" y="4513377"/>
          <a:ext cx="794535" cy="79453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95DAA-66C9-4DC0-9C51-30B23312D85F}">
      <dsp:nvSpPr>
        <dsp:cNvPr id="0" name=""/>
        <dsp:cNvSpPr/>
      </dsp:nvSpPr>
      <dsp:spPr>
        <a:xfrm>
          <a:off x="5172152" y="4656393"/>
          <a:ext cx="1589071" cy="50850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>
              <a:cs typeface="B Homa" pitchFamily="2" charset="-78"/>
            </a:rPr>
            <a:t>گردانندگان مؤسسه</a:t>
          </a:r>
          <a:endParaRPr lang="en-US" sz="1400" kern="1200" dirty="0">
            <a:cs typeface="B Homa" pitchFamily="2" charset="-78"/>
          </a:endParaRPr>
        </a:p>
      </dsp:txBody>
      <dsp:txXfrm>
        <a:off x="5172152" y="4656393"/>
        <a:ext cx="1589071" cy="508502"/>
      </dsp:txXfrm>
    </dsp:sp>
    <dsp:sp modelId="{CAE2D779-0E18-47E5-837E-6521F26C5D26}">
      <dsp:nvSpPr>
        <dsp:cNvPr id="0" name=""/>
        <dsp:cNvSpPr/>
      </dsp:nvSpPr>
      <dsp:spPr>
        <a:xfrm>
          <a:off x="2613748" y="1128655"/>
          <a:ext cx="794535" cy="79453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57F5F-62D8-4335-998A-337B5C1FD614}">
      <dsp:nvSpPr>
        <dsp:cNvPr id="0" name=""/>
        <dsp:cNvSpPr/>
      </dsp:nvSpPr>
      <dsp:spPr>
        <a:xfrm>
          <a:off x="2613748" y="1128655"/>
          <a:ext cx="794535" cy="79453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0C5B-3331-4179-87D6-FD11B8210EC1}">
      <dsp:nvSpPr>
        <dsp:cNvPr id="0" name=""/>
        <dsp:cNvSpPr/>
      </dsp:nvSpPr>
      <dsp:spPr>
        <a:xfrm>
          <a:off x="2216480" y="1271672"/>
          <a:ext cx="1589071" cy="50850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>
              <a:cs typeface="B Homa" pitchFamily="2" charset="-78"/>
            </a:rPr>
            <a:t>برون سازمان</a:t>
          </a:r>
          <a:endParaRPr lang="en-US" sz="1400" kern="1200" dirty="0">
            <a:cs typeface="B Homa" pitchFamily="2" charset="-78"/>
          </a:endParaRPr>
        </a:p>
      </dsp:txBody>
      <dsp:txXfrm>
        <a:off x="2216480" y="1271672"/>
        <a:ext cx="1589071" cy="508502"/>
      </dsp:txXfrm>
    </dsp:sp>
    <dsp:sp modelId="{560539F7-2B62-4A48-8DD3-5A37D1C4C8CB}">
      <dsp:nvSpPr>
        <dsp:cNvPr id="0" name=""/>
        <dsp:cNvSpPr/>
      </dsp:nvSpPr>
      <dsp:spPr>
        <a:xfrm>
          <a:off x="3646644" y="2256896"/>
          <a:ext cx="794535" cy="79453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62478-39A6-4499-88AF-26EF2E02AC85}">
      <dsp:nvSpPr>
        <dsp:cNvPr id="0" name=""/>
        <dsp:cNvSpPr/>
      </dsp:nvSpPr>
      <dsp:spPr>
        <a:xfrm>
          <a:off x="3646644" y="2256896"/>
          <a:ext cx="794535" cy="79453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41A2B-AD95-4E8C-96A8-45DB2120118A}">
      <dsp:nvSpPr>
        <dsp:cNvPr id="0" name=""/>
        <dsp:cNvSpPr/>
      </dsp:nvSpPr>
      <dsp:spPr>
        <a:xfrm>
          <a:off x="3249376" y="2399912"/>
          <a:ext cx="1589071" cy="50850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>
              <a:cs typeface="B Homa" pitchFamily="2" charset="-78"/>
            </a:rPr>
            <a:t>بانکها و مؤسسات اعتباری</a:t>
          </a:r>
          <a:endParaRPr lang="en-US" sz="1400" kern="1200" dirty="0">
            <a:cs typeface="B Homa" pitchFamily="2" charset="-78"/>
          </a:endParaRPr>
        </a:p>
      </dsp:txBody>
      <dsp:txXfrm>
        <a:off x="3249376" y="2399912"/>
        <a:ext cx="1589071" cy="508502"/>
      </dsp:txXfrm>
    </dsp:sp>
    <dsp:sp modelId="{6AAC5FA7-B2D7-4789-A856-038B6AF0942E}">
      <dsp:nvSpPr>
        <dsp:cNvPr id="0" name=""/>
        <dsp:cNvSpPr/>
      </dsp:nvSpPr>
      <dsp:spPr>
        <a:xfrm>
          <a:off x="3646644" y="3385136"/>
          <a:ext cx="794535" cy="79453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59D17-D24C-4C72-9423-00F3494C3501}">
      <dsp:nvSpPr>
        <dsp:cNvPr id="0" name=""/>
        <dsp:cNvSpPr/>
      </dsp:nvSpPr>
      <dsp:spPr>
        <a:xfrm>
          <a:off x="3646644" y="3385136"/>
          <a:ext cx="794535" cy="79453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F642E-0BBF-4939-99F7-98EC0CC7844A}">
      <dsp:nvSpPr>
        <dsp:cNvPr id="0" name=""/>
        <dsp:cNvSpPr/>
      </dsp:nvSpPr>
      <dsp:spPr>
        <a:xfrm>
          <a:off x="3249376" y="3528153"/>
          <a:ext cx="1589071" cy="50850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>
              <a:cs typeface="B Homa" pitchFamily="2" charset="-78"/>
            </a:rPr>
            <a:t>دولت (اداره دارایی و بیمه)</a:t>
          </a:r>
          <a:endParaRPr lang="en-US" sz="1400" kern="1200" dirty="0">
            <a:cs typeface="B Homa" pitchFamily="2" charset="-78"/>
          </a:endParaRPr>
        </a:p>
      </dsp:txBody>
      <dsp:txXfrm>
        <a:off x="3249376" y="3528153"/>
        <a:ext cx="1589071" cy="508502"/>
      </dsp:txXfrm>
    </dsp:sp>
    <dsp:sp modelId="{EA4EA6BC-9A01-4566-BB26-AB8FD2B2F556}">
      <dsp:nvSpPr>
        <dsp:cNvPr id="0" name=""/>
        <dsp:cNvSpPr/>
      </dsp:nvSpPr>
      <dsp:spPr>
        <a:xfrm>
          <a:off x="3646644" y="4513377"/>
          <a:ext cx="794535" cy="79453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2A95F-FB52-44BF-8B7C-4E1078AFA406}">
      <dsp:nvSpPr>
        <dsp:cNvPr id="0" name=""/>
        <dsp:cNvSpPr/>
      </dsp:nvSpPr>
      <dsp:spPr>
        <a:xfrm>
          <a:off x="3646644" y="4513377"/>
          <a:ext cx="794535" cy="79453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48A55-10C9-4EA1-B83E-3AB18A22F6F1}">
      <dsp:nvSpPr>
        <dsp:cNvPr id="0" name=""/>
        <dsp:cNvSpPr/>
      </dsp:nvSpPr>
      <dsp:spPr>
        <a:xfrm>
          <a:off x="3249376" y="4656393"/>
          <a:ext cx="1589071" cy="50850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>
              <a:cs typeface="B Homa" pitchFamily="2" charset="-78"/>
            </a:rPr>
            <a:t>خریداران </a:t>
          </a:r>
          <a:r>
            <a:rPr lang="fa-IR" sz="1400" kern="1200" dirty="0">
              <a:cs typeface="B Homa" pitchFamily="2" charset="-78"/>
            </a:rPr>
            <a:t>و فروشندگان</a:t>
          </a:r>
          <a:endParaRPr lang="en-US" sz="1400" kern="1200" dirty="0">
            <a:cs typeface="B Homa" pitchFamily="2" charset="-78"/>
          </a:endParaRPr>
        </a:p>
      </dsp:txBody>
      <dsp:txXfrm>
        <a:off x="3249376" y="4656393"/>
        <a:ext cx="1589071" cy="508502"/>
      </dsp:txXfrm>
    </dsp:sp>
    <dsp:sp modelId="{48EA6E47-587D-4D25-AC84-B87D57BAE63D}">
      <dsp:nvSpPr>
        <dsp:cNvPr id="0" name=""/>
        <dsp:cNvSpPr/>
      </dsp:nvSpPr>
      <dsp:spPr>
        <a:xfrm>
          <a:off x="3646644" y="5641617"/>
          <a:ext cx="794535" cy="79453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4C0EC-2D49-4A08-B28C-ABBE861C6150}">
      <dsp:nvSpPr>
        <dsp:cNvPr id="0" name=""/>
        <dsp:cNvSpPr/>
      </dsp:nvSpPr>
      <dsp:spPr>
        <a:xfrm>
          <a:off x="3646644" y="5641617"/>
          <a:ext cx="794535" cy="79453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07995-3A8C-4E76-9AD8-83385E62BF73}">
      <dsp:nvSpPr>
        <dsp:cNvPr id="0" name=""/>
        <dsp:cNvSpPr/>
      </dsp:nvSpPr>
      <dsp:spPr>
        <a:xfrm>
          <a:off x="3249376" y="5784634"/>
          <a:ext cx="1589071" cy="50850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>
              <a:cs typeface="B Homa" pitchFamily="2" charset="-78"/>
            </a:rPr>
            <a:t>سرمایه گذاران</a:t>
          </a:r>
          <a:endParaRPr lang="en-US" sz="1400" kern="1200" dirty="0">
            <a:cs typeface="B Homa" pitchFamily="2" charset="-78"/>
          </a:endParaRPr>
        </a:p>
      </dsp:txBody>
      <dsp:txXfrm>
        <a:off x="3249376" y="5784634"/>
        <a:ext cx="1589071" cy="5085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1B4CC-5F50-4C73-98B6-FB8E93C4B5AC}">
      <dsp:nvSpPr>
        <dsp:cNvPr id="0" name=""/>
        <dsp:cNvSpPr/>
      </dsp:nvSpPr>
      <dsp:spPr>
        <a:xfrm>
          <a:off x="4190999" y="1952492"/>
          <a:ext cx="2965163" cy="514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307"/>
              </a:lnTo>
              <a:lnTo>
                <a:pt x="2965163" y="257307"/>
              </a:lnTo>
              <a:lnTo>
                <a:pt x="2965163" y="51461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5BB36-F5FD-4F2B-B5DC-5E593FC1EBE9}">
      <dsp:nvSpPr>
        <dsp:cNvPr id="0" name=""/>
        <dsp:cNvSpPr/>
      </dsp:nvSpPr>
      <dsp:spPr>
        <a:xfrm>
          <a:off x="4145279" y="1952492"/>
          <a:ext cx="91440" cy="514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61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53958-A145-4BD6-92D8-6F6D5DCE7EF2}">
      <dsp:nvSpPr>
        <dsp:cNvPr id="0" name=""/>
        <dsp:cNvSpPr/>
      </dsp:nvSpPr>
      <dsp:spPr>
        <a:xfrm>
          <a:off x="1225836" y="1952492"/>
          <a:ext cx="2965163" cy="514615"/>
        </a:xfrm>
        <a:custGeom>
          <a:avLst/>
          <a:gdLst/>
          <a:ahLst/>
          <a:cxnLst/>
          <a:rect l="0" t="0" r="0" b="0"/>
          <a:pathLst>
            <a:path>
              <a:moveTo>
                <a:pt x="2965163" y="0"/>
              </a:moveTo>
              <a:lnTo>
                <a:pt x="2965163" y="257307"/>
              </a:lnTo>
              <a:lnTo>
                <a:pt x="0" y="257307"/>
              </a:lnTo>
              <a:lnTo>
                <a:pt x="0" y="51461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51977-250D-41B1-8290-2D57363EF369}">
      <dsp:nvSpPr>
        <dsp:cNvPr id="0" name=""/>
        <dsp:cNvSpPr/>
      </dsp:nvSpPr>
      <dsp:spPr>
        <a:xfrm>
          <a:off x="3578362" y="727218"/>
          <a:ext cx="1225274" cy="12252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2CE2C-DA70-4D7C-83BC-277F058C7379}">
      <dsp:nvSpPr>
        <dsp:cNvPr id="0" name=""/>
        <dsp:cNvSpPr/>
      </dsp:nvSpPr>
      <dsp:spPr>
        <a:xfrm>
          <a:off x="3578362" y="727218"/>
          <a:ext cx="1225274" cy="12252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94432-A27E-44D1-9ED2-B83A7E4CF7F3}">
      <dsp:nvSpPr>
        <dsp:cNvPr id="0" name=""/>
        <dsp:cNvSpPr/>
      </dsp:nvSpPr>
      <dsp:spPr>
        <a:xfrm>
          <a:off x="2965725" y="947767"/>
          <a:ext cx="2450548" cy="78417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cs typeface="B Homa" pitchFamily="2" charset="-78"/>
            </a:rPr>
            <a:t>عناصر اصلی حسابداری</a:t>
          </a:r>
          <a:endParaRPr lang="en-US" sz="2800" kern="1200" dirty="0">
            <a:cs typeface="B Homa" pitchFamily="2" charset="-78"/>
          </a:endParaRPr>
        </a:p>
      </dsp:txBody>
      <dsp:txXfrm>
        <a:off x="2965725" y="947767"/>
        <a:ext cx="2450548" cy="784175"/>
      </dsp:txXfrm>
    </dsp:sp>
    <dsp:sp modelId="{E93E4568-B462-42DA-A9CE-9800094FB09A}">
      <dsp:nvSpPr>
        <dsp:cNvPr id="0" name=""/>
        <dsp:cNvSpPr/>
      </dsp:nvSpPr>
      <dsp:spPr>
        <a:xfrm>
          <a:off x="613199" y="2467107"/>
          <a:ext cx="1225274" cy="12252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6A1EE-CE61-4C62-BCEF-D47DB0A1B5E6}">
      <dsp:nvSpPr>
        <dsp:cNvPr id="0" name=""/>
        <dsp:cNvSpPr/>
      </dsp:nvSpPr>
      <dsp:spPr>
        <a:xfrm>
          <a:off x="613199" y="2467107"/>
          <a:ext cx="1225274" cy="12252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56469-EA75-4FED-96AA-790A86FC511C}">
      <dsp:nvSpPr>
        <dsp:cNvPr id="0" name=""/>
        <dsp:cNvSpPr/>
      </dsp:nvSpPr>
      <dsp:spPr>
        <a:xfrm>
          <a:off x="562" y="2687656"/>
          <a:ext cx="2450548" cy="78417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Homa" pitchFamily="2" charset="-78"/>
            </a:rPr>
            <a:t>سرمایه</a:t>
          </a:r>
          <a:endParaRPr lang="en-US" sz="3200" kern="1200" dirty="0">
            <a:cs typeface="B Homa" pitchFamily="2" charset="-78"/>
          </a:endParaRPr>
        </a:p>
      </dsp:txBody>
      <dsp:txXfrm>
        <a:off x="562" y="2687656"/>
        <a:ext cx="2450548" cy="784175"/>
      </dsp:txXfrm>
    </dsp:sp>
    <dsp:sp modelId="{120F08D7-EE77-49A0-A4AB-16C9B24865EF}">
      <dsp:nvSpPr>
        <dsp:cNvPr id="0" name=""/>
        <dsp:cNvSpPr/>
      </dsp:nvSpPr>
      <dsp:spPr>
        <a:xfrm>
          <a:off x="3578362" y="2467107"/>
          <a:ext cx="1225274" cy="12252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22980-4B8A-41BF-8876-8DC6015C9866}">
      <dsp:nvSpPr>
        <dsp:cNvPr id="0" name=""/>
        <dsp:cNvSpPr/>
      </dsp:nvSpPr>
      <dsp:spPr>
        <a:xfrm>
          <a:off x="3578362" y="2467107"/>
          <a:ext cx="1225274" cy="12252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23C7A-4493-462A-B277-A5EB59CCF011}">
      <dsp:nvSpPr>
        <dsp:cNvPr id="0" name=""/>
        <dsp:cNvSpPr/>
      </dsp:nvSpPr>
      <dsp:spPr>
        <a:xfrm>
          <a:off x="2965725" y="2687656"/>
          <a:ext cx="2450548" cy="78417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Homa" pitchFamily="2" charset="-78"/>
            </a:rPr>
            <a:t>بدهی</a:t>
          </a:r>
          <a:endParaRPr lang="en-US" sz="3200" kern="1200" dirty="0">
            <a:cs typeface="B Homa" pitchFamily="2" charset="-78"/>
          </a:endParaRPr>
        </a:p>
      </dsp:txBody>
      <dsp:txXfrm>
        <a:off x="2965725" y="2687656"/>
        <a:ext cx="2450548" cy="784175"/>
      </dsp:txXfrm>
    </dsp:sp>
    <dsp:sp modelId="{765D92F6-9FDD-40AA-890F-D484B9D62A28}">
      <dsp:nvSpPr>
        <dsp:cNvPr id="0" name=""/>
        <dsp:cNvSpPr/>
      </dsp:nvSpPr>
      <dsp:spPr>
        <a:xfrm>
          <a:off x="6543526" y="2467107"/>
          <a:ext cx="1225274" cy="12252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C9650-A52A-4122-94B7-659268E0DDF9}">
      <dsp:nvSpPr>
        <dsp:cNvPr id="0" name=""/>
        <dsp:cNvSpPr/>
      </dsp:nvSpPr>
      <dsp:spPr>
        <a:xfrm>
          <a:off x="6543526" y="2467107"/>
          <a:ext cx="1225274" cy="12252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176E4-7ECF-44C6-A06D-543AB7DBD6F4}">
      <dsp:nvSpPr>
        <dsp:cNvPr id="0" name=""/>
        <dsp:cNvSpPr/>
      </dsp:nvSpPr>
      <dsp:spPr>
        <a:xfrm>
          <a:off x="5930889" y="2687656"/>
          <a:ext cx="2450548" cy="78417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Homa" pitchFamily="2" charset="-78"/>
            </a:rPr>
            <a:t>دارایی</a:t>
          </a:r>
          <a:endParaRPr lang="en-US" sz="3200" kern="1200" dirty="0">
            <a:cs typeface="B Homa" pitchFamily="2" charset="-78"/>
          </a:endParaRPr>
        </a:p>
      </dsp:txBody>
      <dsp:txXfrm>
        <a:off x="5930889" y="2687656"/>
        <a:ext cx="2450548" cy="7841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1DC74-D31C-4AE7-B18D-F6706EE9E2A0}">
      <dsp:nvSpPr>
        <dsp:cNvPr id="0" name=""/>
        <dsp:cNvSpPr/>
      </dsp:nvSpPr>
      <dsp:spPr>
        <a:xfrm>
          <a:off x="3224212" y="1418034"/>
          <a:ext cx="1643062" cy="821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>
              <a:solidFill>
                <a:schemeClr val="tx1"/>
              </a:solidFill>
              <a:cs typeface="B Homa" pitchFamily="2" charset="-78"/>
            </a:rPr>
            <a:t>حسابهای موقت</a:t>
          </a:r>
          <a:endParaRPr lang="en-US" sz="1800" kern="1200" dirty="0">
            <a:solidFill>
              <a:schemeClr val="tx1"/>
            </a:solidFill>
            <a:cs typeface="B Homa" pitchFamily="2" charset="-78"/>
          </a:endParaRPr>
        </a:p>
      </dsp:txBody>
      <dsp:txXfrm>
        <a:off x="3248274" y="1442096"/>
        <a:ext cx="1594938" cy="773407"/>
      </dsp:txXfrm>
    </dsp:sp>
    <dsp:sp modelId="{D98221EE-1AE4-4DFD-8D00-62A707EFA930}">
      <dsp:nvSpPr>
        <dsp:cNvPr id="0" name=""/>
        <dsp:cNvSpPr/>
      </dsp:nvSpPr>
      <dsp:spPr>
        <a:xfrm rot="14707178">
          <a:off x="2114537" y="1100014"/>
          <a:ext cx="156212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62124" y="2021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856546" y="1081176"/>
        <a:ext cx="78106" cy="78106"/>
      </dsp:txXfrm>
    </dsp:sp>
    <dsp:sp modelId="{8261A4E9-95EE-4202-911B-700EAE6CBEF3}">
      <dsp:nvSpPr>
        <dsp:cNvPr id="0" name=""/>
        <dsp:cNvSpPr/>
      </dsp:nvSpPr>
      <dsp:spPr>
        <a:xfrm>
          <a:off x="923925" y="892"/>
          <a:ext cx="1643062" cy="821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>
              <a:solidFill>
                <a:schemeClr val="tx1"/>
              </a:solidFill>
              <a:cs typeface="B Homa" pitchFamily="2" charset="-78"/>
            </a:rPr>
            <a:t>درآمد</a:t>
          </a:r>
          <a:endParaRPr lang="en-US" sz="1800" kern="1200" dirty="0">
            <a:solidFill>
              <a:schemeClr val="tx1"/>
            </a:solidFill>
            <a:cs typeface="B Homa" pitchFamily="2" charset="-78"/>
          </a:endParaRPr>
        </a:p>
      </dsp:txBody>
      <dsp:txXfrm>
        <a:off x="947987" y="24954"/>
        <a:ext cx="1594938" cy="773407"/>
      </dsp:txXfrm>
    </dsp:sp>
    <dsp:sp modelId="{3CCAE4B3-BE33-4733-A14B-73E04248AB49}">
      <dsp:nvSpPr>
        <dsp:cNvPr id="0" name=""/>
        <dsp:cNvSpPr/>
      </dsp:nvSpPr>
      <dsp:spPr>
        <a:xfrm rot="12942401">
          <a:off x="2490912" y="1572394"/>
          <a:ext cx="80937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09375" y="2021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875365" y="1572375"/>
        <a:ext cx="40468" cy="40468"/>
      </dsp:txXfrm>
    </dsp:sp>
    <dsp:sp modelId="{8A83774C-49CC-41E7-A4D1-D4E0C7FFCDA9}">
      <dsp:nvSpPr>
        <dsp:cNvPr id="0" name=""/>
        <dsp:cNvSpPr/>
      </dsp:nvSpPr>
      <dsp:spPr>
        <a:xfrm>
          <a:off x="923925" y="945653"/>
          <a:ext cx="1643062" cy="821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>
              <a:solidFill>
                <a:schemeClr val="tx1"/>
              </a:solidFill>
              <a:cs typeface="B Homa" pitchFamily="2" charset="-78"/>
            </a:rPr>
            <a:t>هزینه ها</a:t>
          </a:r>
          <a:endParaRPr lang="en-US" sz="1800" kern="1200" dirty="0">
            <a:solidFill>
              <a:schemeClr val="tx1"/>
            </a:solidFill>
            <a:cs typeface="B Homa" pitchFamily="2" charset="-78"/>
          </a:endParaRPr>
        </a:p>
      </dsp:txBody>
      <dsp:txXfrm>
        <a:off x="947987" y="969715"/>
        <a:ext cx="1594938" cy="773407"/>
      </dsp:txXfrm>
    </dsp:sp>
    <dsp:sp modelId="{9176771F-3320-4224-9582-B8E8E67BD7FE}">
      <dsp:nvSpPr>
        <dsp:cNvPr id="0" name=""/>
        <dsp:cNvSpPr/>
      </dsp:nvSpPr>
      <dsp:spPr>
        <a:xfrm rot="8657599">
          <a:off x="2490912" y="2044775"/>
          <a:ext cx="80937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09375" y="2021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875365" y="2044755"/>
        <a:ext cx="40468" cy="40468"/>
      </dsp:txXfrm>
    </dsp:sp>
    <dsp:sp modelId="{0F5D2685-AB1E-41C3-9390-1E2E25A9F382}">
      <dsp:nvSpPr>
        <dsp:cNvPr id="0" name=""/>
        <dsp:cNvSpPr/>
      </dsp:nvSpPr>
      <dsp:spPr>
        <a:xfrm>
          <a:off x="923925" y="1890414"/>
          <a:ext cx="1643062" cy="821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>
              <a:solidFill>
                <a:schemeClr val="tx1"/>
              </a:solidFill>
              <a:cs typeface="B Homa" pitchFamily="2" charset="-78"/>
            </a:rPr>
            <a:t>برداشت</a:t>
          </a:r>
          <a:endParaRPr lang="en-US" sz="1800" kern="1200" dirty="0">
            <a:solidFill>
              <a:schemeClr val="tx1"/>
            </a:solidFill>
            <a:cs typeface="B Homa" pitchFamily="2" charset="-78"/>
          </a:endParaRPr>
        </a:p>
      </dsp:txBody>
      <dsp:txXfrm>
        <a:off x="947987" y="1914476"/>
        <a:ext cx="1594938" cy="773407"/>
      </dsp:txXfrm>
    </dsp:sp>
    <dsp:sp modelId="{203EAA33-CCB2-4A02-AAB8-DB26696BE3B1}">
      <dsp:nvSpPr>
        <dsp:cNvPr id="0" name=""/>
        <dsp:cNvSpPr/>
      </dsp:nvSpPr>
      <dsp:spPr>
        <a:xfrm rot="6892822">
          <a:off x="2114537" y="2517155"/>
          <a:ext cx="156212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62124" y="2021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856546" y="2498317"/>
        <a:ext cx="78106" cy="78106"/>
      </dsp:txXfrm>
    </dsp:sp>
    <dsp:sp modelId="{7515786D-17A1-4368-9A1C-F279AEF7E4C2}">
      <dsp:nvSpPr>
        <dsp:cNvPr id="0" name=""/>
        <dsp:cNvSpPr/>
      </dsp:nvSpPr>
      <dsp:spPr>
        <a:xfrm>
          <a:off x="923925" y="2835175"/>
          <a:ext cx="1643062" cy="821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>
              <a:solidFill>
                <a:schemeClr val="tx1"/>
              </a:solidFill>
              <a:cs typeface="B Homa" pitchFamily="2" charset="-78"/>
            </a:rPr>
            <a:t>خلاصه سود و زیان</a:t>
          </a:r>
          <a:endParaRPr lang="en-US" sz="1800" kern="1200" dirty="0">
            <a:solidFill>
              <a:schemeClr val="tx1"/>
            </a:solidFill>
            <a:cs typeface="B Homa" pitchFamily="2" charset="-78"/>
          </a:endParaRPr>
        </a:p>
      </dsp:txBody>
      <dsp:txXfrm>
        <a:off x="947987" y="2859237"/>
        <a:ext cx="1594938" cy="7734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1DC74-D31C-4AE7-B18D-F6706EE9E2A0}">
      <dsp:nvSpPr>
        <dsp:cNvPr id="0" name=""/>
        <dsp:cNvSpPr/>
      </dsp:nvSpPr>
      <dsp:spPr>
        <a:xfrm>
          <a:off x="3875484" y="956369"/>
          <a:ext cx="1660921" cy="830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solidFill>
                <a:schemeClr val="tx1"/>
              </a:solidFill>
              <a:cs typeface="B Homa" pitchFamily="2" charset="-78"/>
            </a:rPr>
            <a:t>حسابهای دائم</a:t>
          </a:r>
          <a:endParaRPr lang="en-US" sz="1800" kern="1200" dirty="0">
            <a:solidFill>
              <a:schemeClr val="tx1"/>
            </a:solidFill>
            <a:cs typeface="B Homa" pitchFamily="2" charset="-78"/>
          </a:endParaRPr>
        </a:p>
      </dsp:txBody>
      <dsp:txXfrm>
        <a:off x="3899807" y="980692"/>
        <a:ext cx="1612275" cy="781814"/>
      </dsp:txXfrm>
    </dsp:sp>
    <dsp:sp modelId="{D98221EE-1AE4-4DFD-8D00-62A707EFA930}">
      <dsp:nvSpPr>
        <dsp:cNvPr id="0" name=""/>
        <dsp:cNvSpPr/>
      </dsp:nvSpPr>
      <dsp:spPr>
        <a:xfrm rot="14110531">
          <a:off x="2961606" y="866838"/>
          <a:ext cx="116338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63386" y="272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514215" y="865000"/>
        <a:ext cx="58169" cy="58169"/>
      </dsp:txXfrm>
    </dsp:sp>
    <dsp:sp modelId="{8261A4E9-95EE-4202-911B-700EAE6CBEF3}">
      <dsp:nvSpPr>
        <dsp:cNvPr id="0" name=""/>
        <dsp:cNvSpPr/>
      </dsp:nvSpPr>
      <dsp:spPr>
        <a:xfrm>
          <a:off x="1550193" y="1339"/>
          <a:ext cx="1660921" cy="830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solidFill>
                <a:schemeClr val="tx1"/>
              </a:solidFill>
              <a:cs typeface="B Homa" pitchFamily="2" charset="-78"/>
            </a:rPr>
            <a:t>کلیه داراییها</a:t>
          </a:r>
          <a:endParaRPr lang="en-US" sz="1800" kern="1200" dirty="0">
            <a:solidFill>
              <a:schemeClr val="tx1"/>
            </a:solidFill>
            <a:cs typeface="B Homa" pitchFamily="2" charset="-78"/>
          </a:endParaRPr>
        </a:p>
      </dsp:txBody>
      <dsp:txXfrm>
        <a:off x="1574516" y="25662"/>
        <a:ext cx="1612275" cy="781814"/>
      </dsp:txXfrm>
    </dsp:sp>
    <dsp:sp modelId="{3CCAE4B3-BE33-4733-A14B-73E04248AB49}">
      <dsp:nvSpPr>
        <dsp:cNvPr id="0" name=""/>
        <dsp:cNvSpPr/>
      </dsp:nvSpPr>
      <dsp:spPr>
        <a:xfrm rot="10800000">
          <a:off x="3211115" y="1344353"/>
          <a:ext cx="66436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64368" y="272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526690" y="1354990"/>
        <a:ext cx="33218" cy="33218"/>
      </dsp:txXfrm>
    </dsp:sp>
    <dsp:sp modelId="{8A83774C-49CC-41E7-A4D1-D4E0C7FFCDA9}">
      <dsp:nvSpPr>
        <dsp:cNvPr id="0" name=""/>
        <dsp:cNvSpPr/>
      </dsp:nvSpPr>
      <dsp:spPr>
        <a:xfrm>
          <a:off x="1550193" y="956369"/>
          <a:ext cx="1660921" cy="830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solidFill>
                <a:schemeClr val="tx1"/>
              </a:solidFill>
              <a:cs typeface="B Homa" pitchFamily="2" charset="-78"/>
            </a:rPr>
            <a:t>کلیه بدهی ها</a:t>
          </a:r>
          <a:endParaRPr lang="en-US" sz="1800" kern="1200" dirty="0">
            <a:solidFill>
              <a:schemeClr val="tx1"/>
            </a:solidFill>
            <a:cs typeface="B Homa" pitchFamily="2" charset="-78"/>
          </a:endParaRPr>
        </a:p>
      </dsp:txBody>
      <dsp:txXfrm>
        <a:off x="1574516" y="980692"/>
        <a:ext cx="1612275" cy="781814"/>
      </dsp:txXfrm>
    </dsp:sp>
    <dsp:sp modelId="{203EAA33-CCB2-4A02-AAB8-DB26696BE3B1}">
      <dsp:nvSpPr>
        <dsp:cNvPr id="0" name=""/>
        <dsp:cNvSpPr/>
      </dsp:nvSpPr>
      <dsp:spPr>
        <a:xfrm rot="7489469">
          <a:off x="2961606" y="1821868"/>
          <a:ext cx="116338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63386" y="272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514215" y="1820030"/>
        <a:ext cx="58169" cy="58169"/>
      </dsp:txXfrm>
    </dsp:sp>
    <dsp:sp modelId="{7515786D-17A1-4368-9A1C-F279AEF7E4C2}">
      <dsp:nvSpPr>
        <dsp:cNvPr id="0" name=""/>
        <dsp:cNvSpPr/>
      </dsp:nvSpPr>
      <dsp:spPr>
        <a:xfrm>
          <a:off x="1550193" y="1911399"/>
          <a:ext cx="1660921" cy="830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solidFill>
                <a:schemeClr val="tx1"/>
              </a:solidFill>
              <a:cs typeface="B Homa" pitchFamily="2" charset="-78"/>
            </a:rPr>
            <a:t>سرمایه</a:t>
          </a:r>
          <a:endParaRPr lang="en-US" sz="1800" kern="1200" dirty="0">
            <a:solidFill>
              <a:schemeClr val="tx1"/>
            </a:solidFill>
            <a:cs typeface="B Homa" pitchFamily="2" charset="-78"/>
          </a:endParaRPr>
        </a:p>
      </dsp:txBody>
      <dsp:txXfrm>
        <a:off x="1574516" y="1935722"/>
        <a:ext cx="1612275" cy="7818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C48F3-6C66-4523-B2A1-5ABC1B6C81AE}">
      <dsp:nvSpPr>
        <dsp:cNvPr id="0" name=""/>
        <dsp:cNvSpPr/>
      </dsp:nvSpPr>
      <dsp:spPr>
        <a:xfrm>
          <a:off x="3785754" y="629773"/>
          <a:ext cx="2285628" cy="264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26"/>
              </a:lnTo>
              <a:lnTo>
                <a:pt x="2285628" y="132226"/>
              </a:lnTo>
              <a:lnTo>
                <a:pt x="2285628" y="26445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46B08-F035-4E55-9BA3-7DD939C1491A}">
      <dsp:nvSpPr>
        <dsp:cNvPr id="0" name=""/>
        <dsp:cNvSpPr/>
      </dsp:nvSpPr>
      <dsp:spPr>
        <a:xfrm>
          <a:off x="3785754" y="629773"/>
          <a:ext cx="761876" cy="264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26"/>
              </a:lnTo>
              <a:lnTo>
                <a:pt x="761876" y="132226"/>
              </a:lnTo>
              <a:lnTo>
                <a:pt x="761876" y="26445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D3C7A-EA33-443A-B9BD-C3902DA72629}">
      <dsp:nvSpPr>
        <dsp:cNvPr id="0" name=""/>
        <dsp:cNvSpPr/>
      </dsp:nvSpPr>
      <dsp:spPr>
        <a:xfrm>
          <a:off x="3023878" y="629773"/>
          <a:ext cx="761876" cy="264452"/>
        </a:xfrm>
        <a:custGeom>
          <a:avLst/>
          <a:gdLst/>
          <a:ahLst/>
          <a:cxnLst/>
          <a:rect l="0" t="0" r="0" b="0"/>
          <a:pathLst>
            <a:path>
              <a:moveTo>
                <a:pt x="761876" y="0"/>
              </a:moveTo>
              <a:lnTo>
                <a:pt x="761876" y="132226"/>
              </a:lnTo>
              <a:lnTo>
                <a:pt x="0" y="132226"/>
              </a:lnTo>
              <a:lnTo>
                <a:pt x="0" y="26445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A7F1B-804F-4154-8844-B46513AA4BFE}">
      <dsp:nvSpPr>
        <dsp:cNvPr id="0" name=""/>
        <dsp:cNvSpPr/>
      </dsp:nvSpPr>
      <dsp:spPr>
        <a:xfrm>
          <a:off x="1500126" y="629773"/>
          <a:ext cx="2285628" cy="264452"/>
        </a:xfrm>
        <a:custGeom>
          <a:avLst/>
          <a:gdLst/>
          <a:ahLst/>
          <a:cxnLst/>
          <a:rect l="0" t="0" r="0" b="0"/>
          <a:pathLst>
            <a:path>
              <a:moveTo>
                <a:pt x="2285628" y="0"/>
              </a:moveTo>
              <a:lnTo>
                <a:pt x="2285628" y="132226"/>
              </a:lnTo>
              <a:lnTo>
                <a:pt x="0" y="132226"/>
              </a:lnTo>
              <a:lnTo>
                <a:pt x="0" y="26445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87E09-A3C4-426B-80FA-0FF4B820CC3C}">
      <dsp:nvSpPr>
        <dsp:cNvPr id="0" name=""/>
        <dsp:cNvSpPr/>
      </dsp:nvSpPr>
      <dsp:spPr>
        <a:xfrm>
          <a:off x="3470929" y="123"/>
          <a:ext cx="629649" cy="62964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AED8F-4D7A-4F87-9E85-DD0ABECA7DC7}">
      <dsp:nvSpPr>
        <dsp:cNvPr id="0" name=""/>
        <dsp:cNvSpPr/>
      </dsp:nvSpPr>
      <dsp:spPr>
        <a:xfrm>
          <a:off x="3470929" y="123"/>
          <a:ext cx="629649" cy="62964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00B2F-ED6D-4231-B18D-31E8F15D9FEB}">
      <dsp:nvSpPr>
        <dsp:cNvPr id="0" name=""/>
        <dsp:cNvSpPr/>
      </dsp:nvSpPr>
      <dsp:spPr>
        <a:xfrm>
          <a:off x="3156104" y="113460"/>
          <a:ext cx="1259299" cy="40297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Homa" pitchFamily="2" charset="-78"/>
            </a:rPr>
            <a:t>انواع تخفیفات</a:t>
          </a:r>
          <a:endParaRPr lang="en-US" sz="1800" kern="1200" dirty="0">
            <a:cs typeface="B Homa" pitchFamily="2" charset="-78"/>
          </a:endParaRPr>
        </a:p>
      </dsp:txBody>
      <dsp:txXfrm>
        <a:off x="3156104" y="113460"/>
        <a:ext cx="1259299" cy="402975"/>
      </dsp:txXfrm>
    </dsp:sp>
    <dsp:sp modelId="{53950C45-3343-4437-8266-34255ABE747E}">
      <dsp:nvSpPr>
        <dsp:cNvPr id="0" name=""/>
        <dsp:cNvSpPr/>
      </dsp:nvSpPr>
      <dsp:spPr>
        <a:xfrm>
          <a:off x="1185301" y="894226"/>
          <a:ext cx="629649" cy="62964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214E0-843F-4F58-B7F8-6FD939A506C6}">
      <dsp:nvSpPr>
        <dsp:cNvPr id="0" name=""/>
        <dsp:cNvSpPr/>
      </dsp:nvSpPr>
      <dsp:spPr>
        <a:xfrm>
          <a:off x="1185301" y="894226"/>
          <a:ext cx="629649" cy="62964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363E5-481E-40CA-8373-B392F03D5B89}">
      <dsp:nvSpPr>
        <dsp:cNvPr id="0" name=""/>
        <dsp:cNvSpPr/>
      </dsp:nvSpPr>
      <dsp:spPr>
        <a:xfrm>
          <a:off x="870476" y="1007563"/>
          <a:ext cx="1259299" cy="40297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Homa" pitchFamily="2" charset="-78"/>
            </a:rPr>
            <a:t>نقدی</a:t>
          </a:r>
          <a:endParaRPr lang="en-US" sz="1600" kern="1200" dirty="0">
            <a:cs typeface="B Homa" pitchFamily="2" charset="-78"/>
          </a:endParaRPr>
        </a:p>
      </dsp:txBody>
      <dsp:txXfrm>
        <a:off x="870476" y="1007563"/>
        <a:ext cx="1259299" cy="402975"/>
      </dsp:txXfrm>
    </dsp:sp>
    <dsp:sp modelId="{90424389-413D-436F-97B4-430D321F4019}">
      <dsp:nvSpPr>
        <dsp:cNvPr id="0" name=""/>
        <dsp:cNvSpPr/>
      </dsp:nvSpPr>
      <dsp:spPr>
        <a:xfrm>
          <a:off x="2709053" y="894226"/>
          <a:ext cx="629649" cy="62964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682F3-A2DF-4462-B13D-064EAFFE30F8}">
      <dsp:nvSpPr>
        <dsp:cNvPr id="0" name=""/>
        <dsp:cNvSpPr/>
      </dsp:nvSpPr>
      <dsp:spPr>
        <a:xfrm>
          <a:off x="2709053" y="894226"/>
          <a:ext cx="629649" cy="62964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34450-F637-415F-AEB6-4B10C37A9AC7}">
      <dsp:nvSpPr>
        <dsp:cNvPr id="0" name=""/>
        <dsp:cNvSpPr/>
      </dsp:nvSpPr>
      <dsp:spPr>
        <a:xfrm>
          <a:off x="2394228" y="1007563"/>
          <a:ext cx="1259299" cy="40297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>
              <a:cs typeface="B Homa" pitchFamily="2" charset="-78"/>
            </a:rPr>
            <a:t>برگشتی</a:t>
          </a:r>
          <a:endParaRPr lang="en-US" sz="1600" kern="1200" dirty="0">
            <a:cs typeface="B Homa" pitchFamily="2" charset="-78"/>
          </a:endParaRPr>
        </a:p>
      </dsp:txBody>
      <dsp:txXfrm>
        <a:off x="2394228" y="1007563"/>
        <a:ext cx="1259299" cy="402975"/>
      </dsp:txXfrm>
    </dsp:sp>
    <dsp:sp modelId="{4E58CD89-6685-4970-9565-0E24D10DC6AC}">
      <dsp:nvSpPr>
        <dsp:cNvPr id="0" name=""/>
        <dsp:cNvSpPr/>
      </dsp:nvSpPr>
      <dsp:spPr>
        <a:xfrm>
          <a:off x="4232805" y="894226"/>
          <a:ext cx="629649" cy="62964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47234-E078-4D0E-B04B-32E823632A04}">
      <dsp:nvSpPr>
        <dsp:cNvPr id="0" name=""/>
        <dsp:cNvSpPr/>
      </dsp:nvSpPr>
      <dsp:spPr>
        <a:xfrm>
          <a:off x="4232805" y="894226"/>
          <a:ext cx="629649" cy="62964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A35EF-9E43-4426-B10C-482009C7FDBC}">
      <dsp:nvSpPr>
        <dsp:cNvPr id="0" name=""/>
        <dsp:cNvSpPr/>
      </dsp:nvSpPr>
      <dsp:spPr>
        <a:xfrm>
          <a:off x="3917980" y="1007563"/>
          <a:ext cx="1259299" cy="40297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Homa" pitchFamily="2" charset="-78"/>
            </a:rPr>
            <a:t>تجاری</a:t>
          </a:r>
          <a:endParaRPr lang="en-US" sz="1600" kern="1200" dirty="0">
            <a:cs typeface="B Homa" pitchFamily="2" charset="-78"/>
          </a:endParaRPr>
        </a:p>
      </dsp:txBody>
      <dsp:txXfrm>
        <a:off x="3917980" y="1007563"/>
        <a:ext cx="1259299" cy="402975"/>
      </dsp:txXfrm>
    </dsp:sp>
    <dsp:sp modelId="{86EDC0EC-3808-47F9-B0E1-00D2265A650E}">
      <dsp:nvSpPr>
        <dsp:cNvPr id="0" name=""/>
        <dsp:cNvSpPr/>
      </dsp:nvSpPr>
      <dsp:spPr>
        <a:xfrm>
          <a:off x="5756558" y="894226"/>
          <a:ext cx="629649" cy="62964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26036-E398-4E42-8E49-B36CA3B9B3EF}">
      <dsp:nvSpPr>
        <dsp:cNvPr id="0" name=""/>
        <dsp:cNvSpPr/>
      </dsp:nvSpPr>
      <dsp:spPr>
        <a:xfrm>
          <a:off x="5756558" y="894226"/>
          <a:ext cx="629649" cy="62964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95E6F-B3DA-46C0-84B1-70889F225970}">
      <dsp:nvSpPr>
        <dsp:cNvPr id="0" name=""/>
        <dsp:cNvSpPr/>
      </dsp:nvSpPr>
      <dsp:spPr>
        <a:xfrm>
          <a:off x="5441733" y="1007563"/>
          <a:ext cx="1259299" cy="40297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Homa" pitchFamily="2" charset="-78"/>
            </a:rPr>
            <a:t>توافقی(چانه زنی)</a:t>
          </a:r>
          <a:endParaRPr lang="en-US" sz="1600" kern="1200" dirty="0">
            <a:cs typeface="B Homa" pitchFamily="2" charset="-78"/>
          </a:endParaRPr>
        </a:p>
      </dsp:txBody>
      <dsp:txXfrm>
        <a:off x="5441733" y="1007563"/>
        <a:ext cx="1259299" cy="402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lIns="91440" tIns="45720" rIns="91440" bIns="45720"/>
          <a:lstStyle>
            <a:lvl1pPr lvl="0"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lIns="91440" tIns="45720" rIns="91440" bIns="45720"/>
          <a:lstStyle>
            <a:lvl1pPr lvl="0" algn="r">
              <a:defRPr sz="1200"/>
            </a:lvl1pPr>
          </a:lstStyle>
          <a:p>
            <a:endParaRPr/>
          </a:p>
        </p:txBody>
      </p:sp>
      <p:sp>
        <p:nvSpPr>
          <p:cNvPr id="4" name="Slide Image Placeholder 3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lIns="91440" tIns="45720" rIns="91440" bIns="45720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40" tIns="45720" rIns="91440" bIns="45720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lIns="91440" tIns="45720" rIns="91440" bIns="45720" anchor="b"/>
          <a:lstStyle>
            <a:lvl1pPr lvl="0"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lIns="91440" tIns="45720" rIns="91440" bIns="45720" anchor="b"/>
          <a:lstStyle>
            <a:lvl1pPr lvl="0" algn="r">
              <a:defRPr sz="1200"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66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69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lvl="0" algn="l">
              <a:defRPr sz="2000" b="1"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4"/>
          </a:xfrm>
          <a:prstGeom prst="rect">
            <a:avLst/>
          </a:prstGeom>
        </p:spPr>
        <p:txBody>
          <a:bodyPr/>
          <a:lstStyle>
            <a:lvl1pPr lvl="0">
              <a:defRPr sz="3200"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1400"/>
            </a:lvl1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lvl="0">
              <a:defRPr sz="2800"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lvl="0">
              <a:defRPr sz="2800"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lvl="0" algn="l">
              <a:defRPr sz="2000" b="1"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3200"/>
            </a:lvl1pPr>
          </a:lstStyle>
          <a:p>
            <a:endParaRPr/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1792288" y="5367338"/>
            <a:ext cx="5486401" cy="804862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1400"/>
            </a:lvl1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lvl="0" algn="l">
              <a:defRPr sz="4000" b="1" cap="all"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  <a:prstGeom prst="rect">
            <a:avLst/>
          </a:prstGeom>
        </p:spPr>
        <p:txBody>
          <a:bodyPr anchor="b"/>
          <a:lstStyle>
            <a:lvl1pPr marL="0" lv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lvl="0" indent="0">
              <a:buNone/>
              <a:defRPr sz="2400" b="1"/>
            </a:lvl1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lvl="0">
              <a:defRPr sz="2400"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lvl="0" indent="0">
              <a:buNone/>
              <a:defRPr sz="2400" b="1"/>
            </a:lvl1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lvl="0">
              <a:defRPr sz="2400"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lvl="0" algn="ctr">
        <a:buNone/>
        <a:defRPr sz="4400">
          <a:solidFill>
            <a:schemeClr val="tx1"/>
          </a:solidFill>
          <a:latin typeface="Calibri"/>
        </a:defRPr>
      </a:lvl1pPr>
    </p:titleStyle>
    <p:bodyStyle>
      <a:lvl1pPr marL="342900" lvl="0" indent="-342900" algn="l">
        <a:spcBef>
          <a:spcPct val="20000"/>
        </a:spcBef>
        <a:buFont typeface="Arial"/>
        <a:buChar char="•"/>
        <a:defRPr sz="3200">
          <a:solidFill>
            <a:schemeClr val="tx1"/>
          </a:solidFill>
          <a:latin typeface="Calibri"/>
        </a:defRPr>
      </a:lvl1pPr>
      <a:lvl2pPr marL="742950" lvl="0" indent="-285750" algn="l">
        <a:spcBef>
          <a:spcPct val="20000"/>
        </a:spcBef>
        <a:buFont typeface="Arial"/>
        <a:buChar char="–"/>
        <a:defRPr sz="2800">
          <a:solidFill>
            <a:schemeClr val="tx1"/>
          </a:solidFill>
          <a:latin typeface="Calibri"/>
        </a:defRPr>
      </a:lvl2pPr>
      <a:lvl3pPr marL="1143000" lvl="0" indent="-228600" algn="l">
        <a:spcBef>
          <a:spcPct val="20000"/>
        </a:spcBef>
        <a:buFont typeface="Arial"/>
        <a:buChar char="•"/>
        <a:defRPr sz="2400">
          <a:solidFill>
            <a:schemeClr val="tx1"/>
          </a:solidFill>
          <a:latin typeface="Calibri"/>
        </a:defRPr>
      </a:lvl3pPr>
      <a:lvl4pPr marL="1600200" lvl="0" indent="-228600" algn="l">
        <a:spcBef>
          <a:spcPct val="20000"/>
        </a:spcBef>
        <a:buFont typeface="Arial"/>
        <a:buChar char="–"/>
        <a:defRPr sz="2000">
          <a:solidFill>
            <a:schemeClr val="tx1"/>
          </a:solidFill>
          <a:latin typeface="Calibri"/>
        </a:defRPr>
      </a:lvl4pPr>
      <a:lvl5pPr marL="2057400" lvl="0" indent="-228600" algn="l">
        <a:spcBef>
          <a:spcPct val="20000"/>
        </a:spcBef>
        <a:buFont typeface="Arial"/>
        <a:buChar char="»"/>
        <a:defRPr sz="2000">
          <a:solidFill>
            <a:schemeClr val="tx1"/>
          </a:solidFill>
          <a:latin typeface="Calibri"/>
        </a:defRPr>
      </a:lvl5pPr>
      <a:lvl6pPr marL="2514600" lvl="0" indent="-228600" algn="l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6pPr>
      <a:lvl7pPr marL="2971800" lvl="0" indent="-228600" algn="l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7pPr>
      <a:lvl8pPr marL="3429000" lvl="0" indent="-228600" algn="l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8pPr>
      <a:lvl9pPr marL="3886200" lvl="0" indent="-228600" algn="l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9pPr>
    </p:bodyStyle>
    <p:otherStyle>
      <a:lvl1pPr marL="0" lvl="0" algn="l">
        <a:defRPr sz="1800">
          <a:solidFill>
            <a:schemeClr val="tx1"/>
          </a:solidFill>
          <a:latin typeface="Calibri"/>
        </a:defRPr>
      </a:lvl1pPr>
      <a:lvl2pPr marL="457200" lvl="0" algn="l">
        <a:defRPr sz="1800">
          <a:solidFill>
            <a:schemeClr val="tx1"/>
          </a:solidFill>
          <a:latin typeface="Calibri"/>
        </a:defRPr>
      </a:lvl2pPr>
      <a:lvl3pPr marL="914400" lvl="0" algn="l">
        <a:defRPr sz="1800">
          <a:solidFill>
            <a:schemeClr val="tx1"/>
          </a:solidFill>
          <a:latin typeface="Calibri"/>
        </a:defRPr>
      </a:lvl3pPr>
      <a:lvl4pPr marL="1371600" lvl="0" algn="l">
        <a:defRPr sz="1800">
          <a:solidFill>
            <a:schemeClr val="tx1"/>
          </a:solidFill>
          <a:latin typeface="Calibri"/>
        </a:defRPr>
      </a:lvl4pPr>
      <a:lvl5pPr marL="1828800" lvl="0" algn="l">
        <a:defRPr sz="1800">
          <a:solidFill>
            <a:schemeClr val="tx1"/>
          </a:solidFill>
          <a:latin typeface="Calibri"/>
        </a:defRPr>
      </a:lvl5pPr>
      <a:lvl6pPr marL="2286000" lvl="0" algn="l">
        <a:defRPr sz="1800">
          <a:solidFill>
            <a:schemeClr val="tx1"/>
          </a:solidFill>
          <a:latin typeface="Calibri"/>
        </a:defRPr>
      </a:lvl6pPr>
      <a:lvl7pPr marL="2743200" lvl="0" algn="l">
        <a:defRPr sz="1800">
          <a:solidFill>
            <a:schemeClr val="tx1"/>
          </a:solidFill>
          <a:latin typeface="Calibri"/>
        </a:defRPr>
      </a:lvl7pPr>
      <a:lvl8pPr marL="3200400" lvl="0" algn="l">
        <a:defRPr sz="1800">
          <a:solidFill>
            <a:schemeClr val="tx1"/>
          </a:solidFill>
          <a:latin typeface="Calibri"/>
        </a:defRPr>
      </a:lvl8pPr>
      <a:lvl9pPr marL="3657600" lvl="0" algn="l">
        <a:defRPr sz="1800">
          <a:solidFill>
            <a:schemeClr val="tx1"/>
          </a:solidFill>
          <a:latin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diagramQuickstyle" Target="../diagrams/quickStyle60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diagramQuickstyle" Target="../diagrams/quickStyle170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Quickstyle" Target="../diagrams/quickStyle180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diagramQuickstyle" Target="../diagrams/quickStyle190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diagramQuickstyle" Target="../diagrams/quickStyle20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diagramQuickstyle" Target="../diagrams/quickStyle210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diagramQuickstyle" Target="../diagrams/quickStyle110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diagramQuickstyle" Target="../diagrams/quickStyle70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diagramQuickstyle" Target="../diagrams/quickStyle2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diagramQuickstyle" Target="../diagrams/quickStyle80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diagramQuickstyle" Target="../diagrams/quickStyle30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diagramQuickstyle" Target="../diagrams/quickStyle40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diagramQuickstyle" Target="../diagrams/quickStyle9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Quickstyle" Target="../diagrams/quickStyle100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Quickstyle" Target="../diagrams/quickStyle1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Quickstyle" Target="../diagrams/quickStyle120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Quickstyle" Target="../diagrams/quickStyle130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Quickstyle" Target="../diagrams/quickStyle140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diagramQuickstyle" Target="../diagrams/quickStyle150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diagramQuickstyle" Target="../diagrams/quickStyle50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diagramQuickstyle" Target="../diagrams/quickStyle160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164" y="831273"/>
            <a:ext cx="7848600" cy="7663637"/>
          </a:xfrm>
          <a:prstGeom prst="rect">
            <a:avLst/>
          </a:prstGeom>
        </p:spPr>
        <p:txBody>
          <a:bodyPr wrap="square"/>
          <a:lstStyle>
            <a:lvl1pPr lvl="0">
              <a:defRPr/>
            </a:lvl1pPr>
          </a:lstStyle>
          <a:p>
            <a:pPr lvl="0" algn="ctr"/>
            <a:endParaRPr dirty="0">
              <a:cs typeface="B Titr" panose="00000700000000000000" pitchFamily="2" charset="-78"/>
            </a:endParaRPr>
          </a:p>
          <a:p>
            <a:pPr lvl="0" algn="ctr"/>
            <a:r>
              <a:rPr lang="ar-SA" sz="6000" u="sng" dirty="0">
                <a:latin typeface="A Farzian"/>
                <a:cs typeface="B Titr" panose="00000700000000000000" pitchFamily="2" charset="-78"/>
              </a:rPr>
              <a:t>حسابداری</a:t>
            </a:r>
            <a:r>
              <a:rPr lang="ar-SA" sz="6000" u="sng" dirty="0">
                <a:cs typeface="B Titr" panose="00000700000000000000" pitchFamily="2" charset="-78"/>
              </a:rPr>
              <a:t> </a:t>
            </a:r>
            <a:r>
              <a:rPr lang="ar-SA" sz="6000" u="sng" dirty="0">
                <a:latin typeface="A Farzian"/>
                <a:cs typeface="B Titr" panose="00000700000000000000" pitchFamily="2" charset="-78"/>
              </a:rPr>
              <a:t>مقدماتی</a:t>
            </a:r>
          </a:p>
          <a:p>
            <a:pPr lvl="0" algn="ctr"/>
            <a:r>
              <a:rPr sz="3600" dirty="0">
                <a:cs typeface="B Titr" panose="00000700000000000000" pitchFamily="2" charset="-78"/>
              </a:rPr>
              <a:t> </a:t>
            </a:r>
          </a:p>
          <a:p>
            <a:pPr lvl="0" algn="ctr"/>
            <a:r>
              <a:rPr lang="ar-SA" sz="3600" dirty="0">
                <a:cs typeface="B Titr" panose="00000700000000000000" pitchFamily="2" charset="-78"/>
              </a:rPr>
              <a:t> </a:t>
            </a:r>
          </a:p>
          <a:p>
            <a:pPr lvl="0" algn="ctr"/>
            <a:r>
              <a:rPr lang="fa-IR" sz="2800" dirty="0">
                <a:latin typeface="A Kavir"/>
                <a:cs typeface="B Titr" panose="00000700000000000000" pitchFamily="2" charset="-78"/>
              </a:rPr>
              <a:t>مؤلف</a:t>
            </a:r>
            <a:r>
              <a:rPr lang="ar-SA" sz="2800" dirty="0">
                <a:latin typeface="A Kavir"/>
                <a:cs typeface="B Titr" panose="00000700000000000000" pitchFamily="2" charset="-78"/>
              </a:rPr>
              <a:t>:</a:t>
            </a:r>
          </a:p>
          <a:p>
            <a:pPr lvl="0" algn="ctr"/>
            <a:r>
              <a:rPr lang="ar-SA" sz="3600" dirty="0">
                <a:latin typeface="A Piramooz B1"/>
                <a:cs typeface="B Titr" panose="00000700000000000000" pitchFamily="2" charset="-78"/>
              </a:rPr>
              <a:t>حامد</a:t>
            </a:r>
            <a:r>
              <a:rPr lang="ar-SA" sz="3600" dirty="0">
                <a:latin typeface="A Nasr"/>
                <a:cs typeface="B Titr" panose="00000700000000000000" pitchFamily="2" charset="-78"/>
              </a:rPr>
              <a:t> </a:t>
            </a:r>
            <a:r>
              <a:rPr lang="ar-SA" sz="3600" dirty="0">
                <a:latin typeface="A Piramooz B1"/>
                <a:cs typeface="B Titr" panose="00000700000000000000" pitchFamily="2" charset="-78"/>
              </a:rPr>
              <a:t>مغانلو</a:t>
            </a:r>
          </a:p>
          <a:p>
            <a:pPr lvl="0" algn="ctr"/>
            <a:r>
              <a:rPr lang="ar-SA" sz="3600" dirty="0">
                <a:cs typeface="B Titr" panose="00000700000000000000" pitchFamily="2" charset="-78"/>
              </a:rPr>
              <a:t>  </a:t>
            </a:r>
            <a:endParaRPr sz="3200" dirty="0">
              <a:cs typeface="B Titr" panose="00000700000000000000" pitchFamily="2" charset="-78"/>
            </a:endParaRPr>
          </a:p>
          <a:p>
            <a:pPr lvl="0" algn="ctr"/>
            <a:endParaRPr sz="3200" dirty="0"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304800" y="533400"/>
          <a:ext cx="8382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1- 5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10</a:t>
            </a:fld>
            <a:endParaRPr/>
          </a:p>
        </p:txBody>
      </p:sp>
    </p:spTree>
  </p:cSld>
  <p:clrMapOvr>
    <a:masterClrMapping/>
  </p:clrMapOvr>
  <p:transition spd="slow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400801" y="30774"/>
            <a:ext cx="22860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کسری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اضافات</a:t>
            </a:r>
            <a:r>
              <a:rPr lang="fa-IR"/>
              <a:t> </a:t>
            </a:r>
            <a:r>
              <a:rPr lang="fa-IR">
                <a:latin typeface="B Homa"/>
              </a:rPr>
              <a:t>صندوق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852055"/>
            <a:ext cx="7924800" cy="1891145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دلیل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آنکه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پرداختهای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جزء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گیرد،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شمارش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مقایسه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اختلافاتی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واقعی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بوجود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آید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اینم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اختلافات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اهمیت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بوده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باید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پیگری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احتمالاً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ثبتی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اشتباه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گرفته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یا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دریافتی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یا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پرداختی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نشده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است</a:t>
            </a:r>
            <a:r>
              <a:rPr lang="fa-IR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اما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اختلاف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جزیی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اهمیت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یک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اصلاحی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آن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اصلاح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کنیم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1" y="2819400"/>
            <a:ext cx="7924801" cy="762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نکته</a:t>
            </a:r>
            <a:r>
              <a:rPr lang="fa-IR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همیشه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باید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واقعی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برسانیم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1" y="3733800"/>
            <a:ext cx="7924801" cy="762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زیر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گیرد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کمتر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واقعی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. (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دفتری</a:t>
            </a:r>
            <a:r>
              <a:rPr lang="fa-IR">
                <a:solidFill>
                  <a:schemeClr val="tx1"/>
                </a:solidFill>
              </a:rPr>
              <a:t> 4,550,000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واقعی</a:t>
            </a:r>
            <a:r>
              <a:rPr lang="fa-IR">
                <a:solidFill>
                  <a:schemeClr val="tx1"/>
                </a:solidFill>
              </a:rPr>
              <a:t> 4,600,000 </a:t>
            </a:r>
            <a:r>
              <a:rPr lang="fa-IR">
                <a:solidFill>
                  <a:schemeClr val="tx1"/>
                </a:solidFill>
                <a:latin typeface="B Homa"/>
              </a:rPr>
              <a:t>ريال</a:t>
            </a:r>
            <a:r>
              <a:rPr lang="fa-IR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00600" y="4724400"/>
            <a:ext cx="3962400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5/20)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tx1"/>
                </a:solidFill>
              </a:rPr>
              <a:t>  </a:t>
            </a:r>
            <a:r>
              <a:rPr lang="fa-IR" sz="1600">
                <a:solidFill>
                  <a:srgbClr val="0070C0"/>
                </a:solidFill>
              </a:rPr>
              <a:t>50,000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کسری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اضافات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</a:rPr>
              <a:t>50,000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اضافات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" y="4724400"/>
            <a:ext cx="3962400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زمانی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واقعی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بیشتر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دفتری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اصطلاحاً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اضافات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100</a:t>
            </a:fld>
            <a:endParaRPr/>
          </a:p>
        </p:txBody>
      </p:sp>
    </p:spTree>
  </p:cSld>
  <p:clrMapOvr>
    <a:masterClrMapping/>
  </p:clrMapOvr>
  <p:transition spd="slow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838" y="979512"/>
            <a:ext cx="8382000" cy="762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زیر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گیرد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بیشتر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واقعی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. (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دفتری</a:t>
            </a:r>
            <a:r>
              <a:rPr lang="fa-IR">
                <a:solidFill>
                  <a:schemeClr val="tx1"/>
                </a:solidFill>
              </a:rPr>
              <a:t> 4,540,000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واقعی</a:t>
            </a:r>
            <a:r>
              <a:rPr lang="fa-IR">
                <a:solidFill>
                  <a:schemeClr val="tx1"/>
                </a:solidFill>
              </a:rPr>
              <a:t> 4,500,000 </a:t>
            </a:r>
            <a:r>
              <a:rPr lang="fa-IR">
                <a:solidFill>
                  <a:schemeClr val="tx1"/>
                </a:solidFill>
                <a:latin typeface="B Homa"/>
              </a:rPr>
              <a:t>ريال</a:t>
            </a:r>
            <a:r>
              <a:rPr lang="fa-IR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53000" y="1817712"/>
            <a:ext cx="3962400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5/20)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کسری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اضافات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tx1"/>
                </a:solidFill>
              </a:rPr>
              <a:t>  </a:t>
            </a:r>
            <a:r>
              <a:rPr lang="fa-IR" sz="1600">
                <a:solidFill>
                  <a:srgbClr val="0070C0"/>
                </a:solidFill>
              </a:rPr>
              <a:t>50,000</a:t>
            </a:r>
          </a:p>
          <a:p>
            <a:pPr lvl="0" algn="r"/>
            <a:r>
              <a:rPr lang="fa-IR" sz="1600">
                <a:solidFill>
                  <a:srgbClr val="0070C0"/>
                </a:solidFill>
              </a:rPr>
              <a:t>             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rgbClr val="0070C0"/>
                </a:solidFill>
              </a:rPr>
              <a:t> 50,000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کسری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0" y="1817712"/>
            <a:ext cx="3962400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زمانی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واقعی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کمتر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دفتری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اصطلاحاً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کسری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3036912"/>
            <a:ext cx="8382000" cy="762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کسری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اضافات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بدون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ماهیت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بدین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معنی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ممکن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است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یا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داشته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. </a:t>
            </a:r>
            <a:r>
              <a:rPr lang="fa-IR">
                <a:solidFill>
                  <a:schemeClr val="tx1"/>
                </a:solidFill>
                <a:latin typeface="B Homa"/>
              </a:rPr>
              <a:t>این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خلاصه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سود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زیان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بسته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. </a:t>
            </a:r>
            <a:r>
              <a:rPr lang="fa-IR">
                <a:solidFill>
                  <a:schemeClr val="tx1"/>
                </a:solidFill>
                <a:latin typeface="B Homa"/>
              </a:rPr>
              <a:t>طبق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زیر</a:t>
            </a:r>
            <a:r>
              <a:rPr lang="fa-IR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53000" y="3951312"/>
            <a:ext cx="3962400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5/20)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کسری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اضافات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tx1"/>
                </a:solidFill>
              </a:rPr>
              <a:t>  </a:t>
            </a:r>
            <a:r>
              <a:rPr lang="fa-IR" sz="1600">
                <a:solidFill>
                  <a:srgbClr val="0070C0"/>
                </a:solidFill>
              </a:rPr>
              <a:t>50,000</a:t>
            </a:r>
          </a:p>
          <a:p>
            <a:pPr lvl="0" algn="r"/>
            <a:r>
              <a:rPr lang="fa-IR" sz="1600">
                <a:solidFill>
                  <a:srgbClr val="0070C0"/>
                </a:solidFill>
              </a:rPr>
              <a:t>       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خلاصه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سودوزیان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</a:rPr>
              <a:t>50,000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کسری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اضافات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 sz="16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8200" y="3951312"/>
            <a:ext cx="3962400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5/20)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خلاصه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  </a:t>
            </a:r>
            <a:r>
              <a:rPr lang="fa-IR" sz="1600">
                <a:solidFill>
                  <a:srgbClr val="0070C0"/>
                </a:solidFill>
              </a:rPr>
              <a:t>50,000</a:t>
            </a:r>
          </a:p>
          <a:p>
            <a:pPr lvl="0" algn="r"/>
            <a:r>
              <a:rPr lang="fa-IR" sz="1600">
                <a:solidFill>
                  <a:srgbClr val="0070C0"/>
                </a:solidFill>
              </a:rPr>
              <a:t>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کسری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اضافات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tx1"/>
                </a:solidFill>
              </a:rPr>
              <a:t>  </a:t>
            </a:r>
            <a:r>
              <a:rPr lang="fa-IR" sz="1600">
                <a:solidFill>
                  <a:srgbClr val="0070C0"/>
                </a:solidFill>
              </a:rPr>
              <a:t>50,000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کسری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اضافات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 sz="160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5246712"/>
            <a:ext cx="8382000" cy="990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بعضی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زا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مؤلفین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ابتدا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کسری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اضافات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مالی</a:t>
            </a:r>
            <a:r>
              <a:rPr lang="fa-IR">
                <a:solidFill>
                  <a:schemeClr val="tx1"/>
                </a:solidFill>
              </a:rPr>
              <a:t> (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داشتن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>
                <a:solidFill>
                  <a:schemeClr val="tx1"/>
                </a:solidFill>
              </a:rPr>
              <a:t>)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یا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سایر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درآمدها</a:t>
            </a:r>
            <a:r>
              <a:rPr lang="fa-IR">
                <a:solidFill>
                  <a:schemeClr val="tx1"/>
                </a:solidFill>
              </a:rPr>
              <a:t> (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داشتن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>
                <a:solidFill>
                  <a:schemeClr val="tx1"/>
                </a:solidFill>
              </a:rPr>
              <a:t>) </a:t>
            </a:r>
            <a:r>
              <a:rPr lang="fa-IR">
                <a:solidFill>
                  <a:schemeClr val="tx1"/>
                </a:solidFill>
                <a:latin typeface="B Homa"/>
              </a:rPr>
              <a:t>بسته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سپس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بستن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حسابها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خلاصه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سود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زیان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دوره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دهند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2- 2</a:t>
            </a:r>
          </a:p>
        </p:txBody>
      </p:sp>
      <p:sp>
        <p:nvSpPr>
          <p:cNvPr id="11" name="Slide Number Placeholder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101</a:t>
            </a:fld>
            <a:endParaRPr/>
          </a:p>
        </p:txBody>
      </p:sp>
    </p:spTree>
  </p:cSld>
  <p:clrMapOvr>
    <a:masterClrMapping/>
  </p:clrMapOvr>
  <p:transition spd="slow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بانک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852055"/>
            <a:ext cx="7924800" cy="218209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گروه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دارایی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 (</a:t>
            </a:r>
            <a:r>
              <a:rPr lang="fa-IR">
                <a:solidFill>
                  <a:schemeClr val="tx1"/>
                </a:solidFill>
                <a:latin typeface="B Homa"/>
              </a:rPr>
              <a:t>دارایی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جاری</a:t>
            </a:r>
            <a:r>
              <a:rPr lang="fa-IR">
                <a:solidFill>
                  <a:schemeClr val="tx1"/>
                </a:solidFill>
              </a:rPr>
              <a:t>)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نتیجه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دارای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ماهیت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بوده،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نوع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دائم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ترازنامه</a:t>
            </a:r>
            <a:r>
              <a:rPr lang="fa-IR">
                <a:solidFill>
                  <a:schemeClr val="tx1"/>
                </a:solidFill>
              </a:rPr>
              <a:t> (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عنوان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اولین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داراییها</a:t>
            </a:r>
            <a:r>
              <a:rPr lang="fa-IR">
                <a:solidFill>
                  <a:schemeClr val="tx1"/>
                </a:solidFill>
              </a:rPr>
              <a:t>) </a:t>
            </a:r>
            <a:r>
              <a:rPr lang="fa-IR">
                <a:solidFill>
                  <a:schemeClr val="tx1"/>
                </a:solidFill>
                <a:latin typeface="B Homa"/>
              </a:rPr>
              <a:t>نشان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دوره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مالی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اختتامیه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بسته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بعد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صندوق،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نقد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ترین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قابل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دسترس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ترین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حسابها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احتمال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سوءاستفاده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آن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زیاد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است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48200" y="3352801"/>
            <a:ext cx="4267200" cy="609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افزایش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tx1"/>
                </a:solidFill>
              </a:rPr>
              <a:t> (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واریز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بدهکاران</a:t>
            </a:r>
            <a:r>
              <a:rPr lang="fa-IR" sz="1600">
                <a:solidFill>
                  <a:schemeClr val="tx1"/>
                </a:solidFill>
              </a:rPr>
              <a:t>):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00600" y="4038601"/>
            <a:ext cx="3962400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12/29)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مطالبات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3352801"/>
            <a:ext cx="4267200" cy="609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کاهش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(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</a:t>
            </a:r>
            <a:r>
              <a:rPr lang="fa-IR" sz="1600">
                <a:solidFill>
                  <a:schemeClr val="tx1"/>
                </a:solidFill>
              </a:rPr>
              <a:t>):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4038600"/>
            <a:ext cx="3962400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12/29)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اثاثه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</a:rPr>
              <a:t>500,000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</a:rPr>
              <a:t>500,000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اثاثه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چک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شماره</a:t>
            </a:r>
            <a:r>
              <a:rPr lang="fa-IR" sz="1600">
                <a:solidFill>
                  <a:schemeClr val="tx1"/>
                </a:solidFill>
              </a:rPr>
              <a:t> 121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102</a:t>
            </a:fld>
            <a:endParaRPr/>
          </a:p>
        </p:txBody>
      </p:sp>
    </p:spTree>
  </p:cSld>
  <p:clrMapOvr>
    <a:masterClrMapping/>
  </p:clrMapOvr>
  <p:transition spd="slow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گزراشات</a:t>
            </a:r>
            <a:r>
              <a:rPr lang="fa-IR"/>
              <a:t> </a:t>
            </a:r>
            <a:r>
              <a:rPr lang="fa-IR">
                <a:latin typeface="B Homa"/>
              </a:rPr>
              <a:t>ارسالی</a:t>
            </a:r>
            <a:r>
              <a:rPr lang="fa-IR"/>
              <a:t> </a:t>
            </a:r>
            <a:r>
              <a:rPr lang="fa-IR">
                <a:latin typeface="B Homa"/>
              </a:rPr>
              <a:t>بانک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852055"/>
            <a:ext cx="7924800" cy="1433945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طرف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3 </a:t>
            </a:r>
            <a:r>
              <a:rPr lang="fa-IR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معمول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ارسال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.</a:t>
            </a:r>
          </a:p>
          <a:p>
            <a:pPr marL="342900" lvl="0" indent="-342900" algn="r">
              <a:buAutoNum type="arabicPeriod"/>
            </a:pPr>
            <a:r>
              <a:rPr lang="fa-IR">
                <a:solidFill>
                  <a:schemeClr val="tx1"/>
                </a:solidFill>
                <a:latin typeface="B Homa"/>
              </a:rPr>
              <a:t>اعلامیه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بستانکاری</a:t>
            </a:r>
          </a:p>
          <a:p>
            <a:pPr marL="342900" lvl="0" indent="-342900" algn="r">
              <a:buAutoNum type="arabicPeriod"/>
            </a:pPr>
            <a:r>
              <a:rPr lang="fa-IR">
                <a:solidFill>
                  <a:schemeClr val="tx1"/>
                </a:solidFill>
                <a:latin typeface="B Homa"/>
              </a:rPr>
              <a:t>اعلامیه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بدهکاری</a:t>
            </a:r>
          </a:p>
          <a:p>
            <a:pPr marL="342900" lvl="0" indent="-342900" algn="r">
              <a:buAutoNum type="arabicPeriod"/>
            </a:pP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2362200"/>
            <a:ext cx="7924800" cy="132310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اعلامیه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بستانکاری</a:t>
            </a:r>
            <a:r>
              <a:rPr lang="fa-IR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زمانی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وجه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نقد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واریز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گردد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طرف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اعلامیه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نام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اعلامیه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بستانکاری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ارسال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. (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دلیل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اینکه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برای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حکم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پرداختنی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دارد</a:t>
            </a:r>
            <a:r>
              <a:rPr lang="fa-IR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0491" y="3810001"/>
            <a:ext cx="7924801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اعلامیه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بستانکاری</a:t>
            </a:r>
            <a:r>
              <a:rPr lang="fa-IR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زمانی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وجه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نقد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برداشت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گردد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طرف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اعلامیه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نام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اعلامیه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بدهکاری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ارسال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8200" y="4953000"/>
            <a:ext cx="7924800" cy="11429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دوره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درخواست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گیرد،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کلیه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واریزها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برداشت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ذکر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شماره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پیگیری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همجنین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فعلی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نشان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103</a:t>
            </a:fld>
            <a:endParaRPr/>
          </a:p>
        </p:txBody>
      </p:sp>
    </p:spTree>
  </p:cSld>
  <p:clrMapOvr>
    <a:masterClrMapping/>
  </p:clrMapOvr>
  <p:transition spd="slow">
    <p:split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اقلام</a:t>
            </a:r>
            <a:r>
              <a:rPr lang="fa-IR"/>
              <a:t> </a:t>
            </a:r>
            <a:r>
              <a:rPr lang="fa-IR">
                <a:latin typeface="B Homa"/>
              </a:rPr>
              <a:t>باز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76745" y="2272147"/>
            <a:ext cx="7924801" cy="28194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اقلام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باز</a:t>
            </a:r>
            <a:r>
              <a:rPr lang="fa-IR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با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عناوین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ایجاد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کننده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اختلاف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اقلام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گویند</a:t>
            </a:r>
            <a:r>
              <a:rPr lang="fa-IR">
                <a:solidFill>
                  <a:schemeClr val="tx1"/>
                </a:solidFill>
              </a:rPr>
              <a:t>. </a:t>
            </a:r>
            <a:r>
              <a:rPr lang="fa-IR">
                <a:solidFill>
                  <a:schemeClr val="tx1"/>
                </a:solidFill>
                <a:latin typeface="B Homa"/>
              </a:rPr>
              <a:t>این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اقلام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شامل</a:t>
            </a:r>
            <a:r>
              <a:rPr lang="fa-IR">
                <a:solidFill>
                  <a:schemeClr val="tx1"/>
                </a:solidFill>
              </a:rPr>
              <a:t>:</a:t>
            </a:r>
          </a:p>
          <a:p>
            <a:pPr marL="342900" lvl="0" indent="-342900" algn="r">
              <a:buAutoNum type="arabicPeriod"/>
            </a:pPr>
            <a:r>
              <a:rPr lang="fa-IR">
                <a:solidFill>
                  <a:schemeClr val="tx1"/>
                </a:solidFill>
                <a:latin typeface="B Homa"/>
              </a:rPr>
              <a:t>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معوق</a:t>
            </a:r>
          </a:p>
          <a:p>
            <a:pPr marL="342900" lvl="0" indent="-342900" algn="r">
              <a:buAutoNum type="arabicPeriod"/>
            </a:pPr>
            <a:r>
              <a:rPr lang="fa-IR">
                <a:solidFill>
                  <a:schemeClr val="tx1"/>
                </a:solidFill>
                <a:latin typeface="B Homa"/>
              </a:rPr>
              <a:t>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لاوصول</a:t>
            </a:r>
            <a:r>
              <a:rPr lang="fa-IR">
                <a:solidFill>
                  <a:schemeClr val="tx1"/>
                </a:solidFill>
              </a:rPr>
              <a:t> (</a:t>
            </a:r>
            <a:r>
              <a:rPr lang="fa-IR">
                <a:solidFill>
                  <a:schemeClr val="tx1"/>
                </a:solidFill>
                <a:latin typeface="B Homa"/>
              </a:rPr>
              <a:t>چکهای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برگشتی</a:t>
            </a:r>
            <a:r>
              <a:rPr lang="fa-IR">
                <a:solidFill>
                  <a:schemeClr val="tx1"/>
                </a:solidFill>
              </a:rPr>
              <a:t>)</a:t>
            </a:r>
          </a:p>
          <a:p>
            <a:pPr marL="342900" lvl="0" indent="-342900" algn="r">
              <a:buAutoNum type="arabicPeriod"/>
            </a:pPr>
            <a:r>
              <a:rPr lang="fa-IR">
                <a:solidFill>
                  <a:schemeClr val="tx1"/>
                </a:solidFill>
                <a:latin typeface="B Homa"/>
              </a:rPr>
              <a:t>سپرده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راهی</a:t>
            </a:r>
          </a:p>
          <a:p>
            <a:pPr marL="342900" lvl="0" indent="-342900" algn="r">
              <a:buAutoNum type="arabicPeriod"/>
            </a:pPr>
            <a:r>
              <a:rPr lang="fa-IR">
                <a:solidFill>
                  <a:schemeClr val="tx1"/>
                </a:solidFill>
                <a:latin typeface="B Homa"/>
              </a:rPr>
              <a:t>واریزی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نامشخص</a:t>
            </a:r>
          </a:p>
          <a:p>
            <a:pPr marL="342900" lvl="0" indent="-342900" algn="r">
              <a:buAutoNum type="arabicPeriod"/>
            </a:pPr>
            <a:r>
              <a:rPr lang="fa-IR">
                <a:solidFill>
                  <a:schemeClr val="tx1"/>
                </a:solidFill>
                <a:latin typeface="B Homa"/>
              </a:rPr>
              <a:t>کارمزد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</a:p>
          <a:p>
            <a:pPr marL="342900" lvl="0" indent="-342900" algn="r">
              <a:buAutoNum type="arabicPeriod"/>
            </a:pPr>
            <a:r>
              <a:rPr lang="fa-IR">
                <a:solidFill>
                  <a:schemeClr val="tx1"/>
                </a:solidFill>
                <a:latin typeface="B Homa"/>
              </a:rPr>
              <a:t>اشتباهات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0600" y="907473"/>
            <a:ext cx="7924800" cy="1302328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اغلب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طبق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طبق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اختلاف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وجود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دارد</a:t>
            </a:r>
            <a:r>
              <a:rPr lang="fa-IR">
                <a:solidFill>
                  <a:schemeClr val="tx1"/>
                </a:solidFill>
              </a:rPr>
              <a:t>.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برای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بررسی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اختلاف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اقدام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تهیه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مغایرت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کنیم</a:t>
            </a:r>
            <a:r>
              <a:rPr lang="fa-IR">
                <a:solidFill>
                  <a:schemeClr val="tx1"/>
                </a:solidFill>
              </a:rPr>
              <a:t>. </a:t>
            </a:r>
            <a:r>
              <a:rPr lang="fa-IR">
                <a:solidFill>
                  <a:schemeClr val="tx1"/>
                </a:solidFill>
                <a:latin typeface="B Homa"/>
              </a:rPr>
              <a:t>البته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قبل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تهیه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مغایرت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باید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اقلام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ایجاد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کننده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اختلاف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پیدا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کنیم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69818" y="5257800"/>
            <a:ext cx="7924800" cy="651164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برای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رسیدن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واقعی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بررسی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اقلام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اقدام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تهیه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مغایرت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1- 3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104</a:t>
            </a:fld>
            <a:endParaRPr/>
          </a:p>
        </p:txBody>
      </p:sp>
    </p:spTree>
  </p:cSld>
  <p:clrMapOvr>
    <a:masterClrMapping/>
  </p:clrMapOvr>
  <p:transition spd="slow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58982" y="838200"/>
            <a:ext cx="7924800" cy="1828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معوق</a:t>
            </a:r>
            <a:r>
              <a:rPr lang="fa-IR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صادر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طرف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طرف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حسابها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وجوه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آن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ننموده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اند</a:t>
            </a:r>
            <a:r>
              <a:rPr lang="fa-IR">
                <a:solidFill>
                  <a:schemeClr val="tx1"/>
                </a:solidFill>
              </a:rPr>
              <a:t>.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کاهش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طرف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درست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بلاخره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وجه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چکها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کسر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خواهد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شد</a:t>
            </a:r>
            <a:r>
              <a:rPr lang="fa-IR">
                <a:solidFill>
                  <a:schemeClr val="tx1"/>
                </a:solidFill>
              </a:rPr>
              <a:t>.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نتیجه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چکهای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معوق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تهیه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مغایرت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طبق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کسر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گردد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اقلام</a:t>
            </a:r>
            <a:r>
              <a:rPr lang="fa-IR"/>
              <a:t> </a:t>
            </a:r>
            <a:r>
              <a:rPr lang="fa-IR">
                <a:latin typeface="B Homa"/>
              </a:rPr>
              <a:t>باز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89709" y="2867889"/>
            <a:ext cx="7924801" cy="1416492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لاوصول</a:t>
            </a:r>
            <a:r>
              <a:rPr lang="fa-IR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چکهای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دریافتی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دیگران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زمان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افزایش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ولی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وجه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آن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واریز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نشده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است</a:t>
            </a:r>
            <a:r>
              <a:rPr lang="fa-IR">
                <a:solidFill>
                  <a:schemeClr val="tx1"/>
                </a:solidFill>
              </a:rPr>
              <a:t>. </a:t>
            </a:r>
            <a:r>
              <a:rPr lang="fa-IR">
                <a:solidFill>
                  <a:schemeClr val="tx1"/>
                </a:solidFill>
                <a:latin typeface="B Homa"/>
              </a:rPr>
              <a:t>بدلیل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اینکه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چکها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برگشت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زده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شوند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نتیجه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مغایرت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وجه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چکها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طبق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کسر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0491" y="4405745"/>
            <a:ext cx="7924801" cy="1416491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سپرده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راهی</a:t>
            </a:r>
            <a:r>
              <a:rPr lang="fa-IR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وجوهی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درساعات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پایانی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واریز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ولی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بعد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نماید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دیده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.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دلیل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اینکه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وجوه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اعمال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خواهد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مغایرت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طبق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اضافه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2- 3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105</a:t>
            </a:fld>
            <a:endParaRPr/>
          </a:p>
        </p:txBody>
      </p:sp>
    </p:spTree>
  </p:cSld>
  <p:clrMapOvr>
    <a:masterClrMapping/>
  </p:clrMapOvr>
  <p:transition spd="slow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58982" y="838200"/>
            <a:ext cx="7924800" cy="1828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واریزی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نامشخص</a:t>
            </a:r>
            <a:r>
              <a:rPr lang="fa-IR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وجوهی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واریز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اند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طرف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اعلامیه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بستانکاری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ارسال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نشده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است</a:t>
            </a:r>
            <a:r>
              <a:rPr lang="fa-IR">
                <a:solidFill>
                  <a:schemeClr val="tx1"/>
                </a:solidFill>
              </a:rPr>
              <a:t>. </a:t>
            </a:r>
            <a:r>
              <a:rPr lang="fa-IR">
                <a:solidFill>
                  <a:schemeClr val="tx1"/>
                </a:solidFill>
                <a:latin typeface="B Homa"/>
              </a:rPr>
              <a:t>این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وجوه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باعث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افزایش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آن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افزایش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نداده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است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نتیجه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تهیه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مغایرت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وجوه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طبق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اضافه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گردد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اقلام</a:t>
            </a:r>
            <a:r>
              <a:rPr lang="fa-IR"/>
              <a:t> </a:t>
            </a:r>
            <a:r>
              <a:rPr lang="fa-IR">
                <a:latin typeface="B Homa"/>
              </a:rPr>
              <a:t>باز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58982" y="2812472"/>
            <a:ext cx="7924800" cy="1524002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کارمزد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جهت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خدمات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ارائه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وجوهی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تحت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عنوان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کارمزد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کسر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کند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ارسالی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نشان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. </a:t>
            </a:r>
            <a:r>
              <a:rPr lang="fa-IR">
                <a:solidFill>
                  <a:schemeClr val="tx1"/>
                </a:solidFill>
                <a:latin typeface="B Homa"/>
              </a:rPr>
              <a:t>این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مزد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چون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کسر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نشده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است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تهیه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مغایرت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طبق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کسر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58982" y="4648200"/>
            <a:ext cx="7924800" cy="1524001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کارمزد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اشتباهات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تواند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طرف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طرف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حسابدار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مؤسسه،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همچنین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ممکن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است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اثر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افزایشی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یا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کاهشی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داشته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.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نتیجه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باید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نوع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اشتباه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مشخص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گردد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مغایرت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نشان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3- 3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106</a:t>
            </a:fld>
            <a:endParaRPr/>
          </a:p>
        </p:txBody>
      </p:sp>
    </p:spTree>
  </p:cSld>
  <p:clrMapOvr>
    <a:masterClrMapping/>
  </p:clrMapOvr>
  <p:transition spd="slow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429000" y="1066800"/>
            <a:ext cx="5183686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3428999" y="152401"/>
            <a:ext cx="5332663" cy="685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نمونه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مغایرت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>
                <a:solidFill>
                  <a:schemeClr val="tx1"/>
                </a:solidFill>
              </a:rPr>
              <a:t> (</a:t>
            </a:r>
            <a:r>
              <a:rPr lang="fa-IR">
                <a:solidFill>
                  <a:schemeClr val="tx1"/>
                </a:solidFill>
                <a:latin typeface="B Homa"/>
              </a:rPr>
              <a:t>رسیدن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واقعی</a:t>
            </a:r>
            <a:r>
              <a:rPr lang="fa-IR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799" y="1066800"/>
            <a:ext cx="3200401" cy="1111827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بعد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تهیه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مغایرت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اقلام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بازی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سمت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طبق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گردند</a:t>
            </a:r>
            <a:r>
              <a:rPr lang="fa-IR" sz="160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799" y="2362201"/>
            <a:ext cx="3124200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</a:rPr>
              <a:t>6/31)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</a:rPr>
              <a:t>                    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4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مغایرت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بانکی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799" y="3581401"/>
            <a:ext cx="3124200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</a:rPr>
              <a:t>6/31)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</a:rPr>
              <a:t>                                 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چکهای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لاوصول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4800601"/>
            <a:ext cx="3124200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</a:rPr>
              <a:t>6/31)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کارمزد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</a:rPr>
              <a:t>                                 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کار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مزد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بانکی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107</a:t>
            </a:fld>
            <a:endParaRPr/>
          </a:p>
        </p:txBody>
      </p:sp>
    </p:spTree>
  </p:cSld>
  <p:clrMapOvr>
    <a:masterClrMapping/>
  </p:clrMapOvr>
  <p:transition spd="med"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838200"/>
            <a:ext cx="8763000" cy="838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تعریف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مطالبات،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طلبهای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اشخاص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دیگر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رویدادهای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گذشته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ناشی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553199" y="30774"/>
            <a:ext cx="21336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مطالبات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1219200" y="1752600"/>
          <a:ext cx="6096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52400" y="3581400"/>
            <a:ext cx="8763000" cy="609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حسابهای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دریفاتنی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تجاری</a:t>
            </a:r>
            <a:r>
              <a:rPr lang="fa-IR" sz="14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مطالباتی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فعالیت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اصلی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ایجاد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tx1"/>
                </a:solidFill>
              </a:rPr>
              <a:t>.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مانند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ماطالبات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حاصل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ارائه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خدمات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4391891"/>
            <a:ext cx="8763000" cy="609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اسناد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دریافتنی</a:t>
            </a:r>
            <a:r>
              <a:rPr lang="fa-IR" sz="1400">
                <a:solidFill>
                  <a:srgbClr val="FF0000"/>
                </a:solidFill>
              </a:rPr>
              <a:t> 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همان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تجاری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آنها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سند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تجاری</a:t>
            </a:r>
            <a:r>
              <a:rPr lang="fa-IR" sz="1400">
                <a:solidFill>
                  <a:schemeClr val="tx1"/>
                </a:solidFill>
              </a:rPr>
              <a:t> (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سفته،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چک</a:t>
            </a:r>
            <a:r>
              <a:rPr lang="fa-IR" sz="1400">
                <a:solidFill>
                  <a:schemeClr val="tx1"/>
                </a:solidFill>
              </a:rPr>
              <a:t>)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" y="5153891"/>
            <a:ext cx="8763000" cy="609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سایر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حسابها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اسناد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دریافتنی</a:t>
            </a:r>
            <a:r>
              <a:rPr lang="fa-IR" sz="1400">
                <a:solidFill>
                  <a:srgbClr val="FF0000"/>
                </a:solidFill>
              </a:rPr>
              <a:t> 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مطالباتی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حاصل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فعالیت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اصلی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گونه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مستمر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نیستند</a:t>
            </a:r>
            <a:r>
              <a:rPr lang="fa-IR" sz="1400">
                <a:solidFill>
                  <a:schemeClr val="tx1"/>
                </a:solidFill>
              </a:rPr>
              <a:t>.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مانند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دریافتنی،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بیمه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دریافتنی،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... 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108</a:t>
            </a:fld>
            <a:endParaRPr/>
          </a:p>
        </p:txBody>
      </p:sp>
    </p:spTree>
  </p:cSld>
  <p:clrMapOvr>
    <a:masterClrMapping/>
  </p:clrMapOvr>
  <p:transition spd="slow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2339752" y="260648"/>
          <a:ext cx="6096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09599" y="2133600"/>
            <a:ext cx="8181109" cy="609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مطالبات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قابل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وصول</a:t>
            </a:r>
            <a:r>
              <a:rPr lang="fa-IR" sz="14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مطالباتی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باشند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آنها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قطعی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6526" y="2819400"/>
            <a:ext cx="8181110" cy="609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مطالبات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قابل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وصول</a:t>
            </a:r>
            <a:r>
              <a:rPr lang="fa-IR" sz="14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مطالباتی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قطعاً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نخواهند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</a:t>
            </a:r>
            <a:r>
              <a:rPr lang="fa-IR" sz="1400">
                <a:solidFill>
                  <a:schemeClr val="tx1"/>
                </a:solidFill>
              </a:rPr>
              <a:t>. (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گونه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خارج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کرد</a:t>
            </a:r>
            <a:r>
              <a:rPr lang="fa-IR" sz="1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6526" y="3505200"/>
            <a:ext cx="8181110" cy="609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مطالبات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مشکوک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الوصول</a:t>
            </a:r>
            <a:r>
              <a:rPr lang="fa-IR" sz="14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مطالباتی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نسبت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عدم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آنها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اطمینان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وجود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ندارد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598" y="4191000"/>
            <a:ext cx="8181110" cy="609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4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مطالباتی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غیر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قابل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باشند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خارج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شوند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اصطلاحاً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خروج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سوخت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گفته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616526" y="4953000"/>
          <a:ext cx="8070274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2- 2</a:t>
            </a:r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109</a:t>
            </a:fld>
            <a:endParaRPr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990600"/>
            <a:ext cx="8458200" cy="13716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2400">
                <a:solidFill>
                  <a:srgbClr val="FF0000"/>
                </a:solidFill>
                <a:latin typeface="B Homa"/>
              </a:rPr>
              <a:t>تعریف</a:t>
            </a:r>
            <a:r>
              <a:rPr lang="fa-IR" sz="2400">
                <a:solidFill>
                  <a:srgbClr val="FF0000"/>
                </a:solidFill>
              </a:rPr>
              <a:t> </a:t>
            </a:r>
            <a:r>
              <a:rPr lang="fa-IR" sz="2400">
                <a:solidFill>
                  <a:srgbClr val="FF0000"/>
                </a:solidFill>
                <a:latin typeface="B Homa"/>
              </a:rPr>
              <a:t>دارایی</a:t>
            </a:r>
            <a:r>
              <a:rPr lang="fa-IR" sz="24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2400">
                <a:latin typeface="B Homa"/>
              </a:rPr>
              <a:t>کلیه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اقلام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نقد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و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غیر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نقدی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که</a:t>
            </a:r>
            <a:r>
              <a:rPr lang="fa-IR" sz="2400"/>
              <a:t> </a:t>
            </a:r>
            <a:r>
              <a:rPr lang="fa-IR" sz="2400" u="sng">
                <a:solidFill>
                  <a:srgbClr val="FF0000"/>
                </a:solidFill>
                <a:latin typeface="B Homa"/>
              </a:rPr>
              <a:t>در</a:t>
            </a:r>
            <a:r>
              <a:rPr lang="fa-IR" sz="2400" u="sng">
                <a:solidFill>
                  <a:srgbClr val="FF0000"/>
                </a:solidFill>
              </a:rPr>
              <a:t> </a:t>
            </a:r>
            <a:r>
              <a:rPr lang="fa-IR" sz="2400" u="sng">
                <a:solidFill>
                  <a:srgbClr val="FF0000"/>
                </a:solidFill>
                <a:latin typeface="B Homa"/>
              </a:rPr>
              <a:t>اختیار</a:t>
            </a:r>
            <a:r>
              <a:rPr lang="fa-IR" sz="2400" u="sng">
                <a:solidFill>
                  <a:srgbClr val="FF0000"/>
                </a:solidFill>
              </a:rPr>
              <a:t> </a:t>
            </a:r>
            <a:r>
              <a:rPr lang="fa-IR" sz="2400" u="sng">
                <a:solidFill>
                  <a:srgbClr val="FF0000"/>
                </a:solidFill>
                <a:latin typeface="B Homa"/>
              </a:rPr>
              <a:t>مؤسسه</a:t>
            </a:r>
            <a:r>
              <a:rPr lang="fa-IR" sz="2400" u="sng">
                <a:solidFill>
                  <a:srgbClr val="FF0000"/>
                </a:solidFill>
              </a:rPr>
              <a:t> </a:t>
            </a:r>
            <a:r>
              <a:rPr lang="fa-IR" sz="2400">
                <a:latin typeface="B Homa"/>
              </a:rPr>
              <a:t>می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باشد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و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مؤسسه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از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آن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استفاده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کرده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و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منافع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کسب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کند</a:t>
            </a:r>
            <a:r>
              <a:rPr lang="fa-IR" sz="2400"/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29491" y="3124200"/>
            <a:ext cx="8458201" cy="2819400"/>
          </a:xfrm>
          <a:prstGeom prst="roundRect">
            <a:avLst/>
          </a:prstGeom>
          <a:gradFill rotWithShape="1"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22999" dir="5400000">
              <a:srgbClr val="000000">
                <a:alpha val="35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2400">
                <a:latin typeface="B Homa"/>
              </a:rPr>
              <a:t>انواع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دارایی</a:t>
            </a:r>
            <a:r>
              <a:rPr lang="fa-IR" sz="2400"/>
              <a:t>:</a:t>
            </a:r>
          </a:p>
          <a:p>
            <a:pPr lvl="0" algn="r"/>
            <a:r>
              <a:rPr lang="fa-IR" sz="2400">
                <a:solidFill>
                  <a:srgbClr val="FF0000"/>
                </a:solidFill>
                <a:latin typeface="B Homa"/>
              </a:rPr>
              <a:t>دارایی</a:t>
            </a:r>
            <a:r>
              <a:rPr lang="fa-IR" sz="2400">
                <a:solidFill>
                  <a:srgbClr val="FF0000"/>
                </a:solidFill>
              </a:rPr>
              <a:t> </a:t>
            </a:r>
            <a:r>
              <a:rPr lang="fa-IR" sz="2400">
                <a:solidFill>
                  <a:srgbClr val="FF0000"/>
                </a:solidFill>
                <a:latin typeface="B Homa"/>
              </a:rPr>
              <a:t>جاری</a:t>
            </a:r>
            <a:r>
              <a:rPr lang="fa-IR" sz="2400">
                <a:solidFill>
                  <a:srgbClr val="FF0000"/>
                </a:solidFill>
              </a:rPr>
              <a:t>: </a:t>
            </a:r>
            <a:r>
              <a:rPr lang="fa-IR" sz="2400">
                <a:latin typeface="B Homa"/>
              </a:rPr>
              <a:t>دارایی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هایی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که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طی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یک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دوره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مالی</a:t>
            </a:r>
            <a:r>
              <a:rPr lang="fa-IR" sz="2400"/>
              <a:t> (</a:t>
            </a:r>
            <a:r>
              <a:rPr lang="fa-IR" sz="2400">
                <a:latin typeface="B Homa"/>
              </a:rPr>
              <a:t>یک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سال</a:t>
            </a:r>
            <a:r>
              <a:rPr lang="fa-IR" sz="2400"/>
              <a:t> ) </a:t>
            </a:r>
            <a:r>
              <a:rPr lang="fa-IR" sz="2400">
                <a:latin typeface="B Homa"/>
              </a:rPr>
              <a:t>به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حساب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دیگر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تبدیل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شود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و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یا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طی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دوره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مصرف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شوند</a:t>
            </a:r>
            <a:r>
              <a:rPr lang="fa-IR" sz="2400"/>
              <a:t>.</a:t>
            </a:r>
          </a:p>
          <a:p>
            <a:pPr lvl="0" algn="r"/>
            <a:r>
              <a:rPr lang="fa-IR" sz="2400">
                <a:solidFill>
                  <a:srgbClr val="FF0000"/>
                </a:solidFill>
                <a:latin typeface="B Homa"/>
              </a:rPr>
              <a:t>دارایی</a:t>
            </a:r>
            <a:r>
              <a:rPr lang="fa-IR" sz="2400">
                <a:solidFill>
                  <a:srgbClr val="FF0000"/>
                </a:solidFill>
              </a:rPr>
              <a:t> </a:t>
            </a:r>
            <a:r>
              <a:rPr lang="fa-IR" sz="2400">
                <a:solidFill>
                  <a:srgbClr val="FF0000"/>
                </a:solidFill>
                <a:latin typeface="B Homa"/>
              </a:rPr>
              <a:t>ثابت</a:t>
            </a:r>
            <a:r>
              <a:rPr lang="fa-IR" sz="2400">
                <a:solidFill>
                  <a:srgbClr val="FF0000"/>
                </a:solidFill>
              </a:rPr>
              <a:t>: </a:t>
            </a:r>
            <a:r>
              <a:rPr lang="fa-IR" sz="2400">
                <a:latin typeface="B Homa"/>
              </a:rPr>
              <a:t>دارایی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هایی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که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دارای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طول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عمر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بالایی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باشند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و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برای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مؤسسه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آینده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منافع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حاصل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کنند</a:t>
            </a:r>
            <a:r>
              <a:rPr lang="fa-IR" sz="240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2- 5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11</a:t>
            </a:fld>
            <a:endParaRPr/>
          </a:p>
        </p:txBody>
      </p:sp>
    </p:spTree>
  </p:cSld>
  <p:clrMapOvr>
    <a:masterClrMapping/>
  </p:clrMapOvr>
  <p:transition spd="slow">
    <p:wip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838200"/>
            <a:ext cx="8077200" cy="1219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پس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اطمینان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غیر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قابل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باشند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خارج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کنیم</a:t>
            </a:r>
            <a:r>
              <a:rPr lang="fa-IR" sz="1400">
                <a:solidFill>
                  <a:schemeClr val="tx1"/>
                </a:solidFill>
              </a:rPr>
              <a:t> (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 sz="1400">
                <a:solidFill>
                  <a:schemeClr val="tx1"/>
                </a:solidFill>
              </a:rPr>
              <a:t>)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دلیل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آنکه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ایجاد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درآمد</a:t>
            </a:r>
            <a:r>
              <a:rPr lang="fa-IR" sz="1400">
                <a:solidFill>
                  <a:schemeClr val="tx1"/>
                </a:solidFill>
              </a:rPr>
              <a:t> (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ارائه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خدمات</a:t>
            </a:r>
            <a:r>
              <a:rPr lang="fa-IR" sz="1400">
                <a:solidFill>
                  <a:schemeClr val="tx1"/>
                </a:solidFill>
              </a:rPr>
              <a:t>)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افزایش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یافته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نتیجه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سوخت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مخالف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درآمد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همین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جهت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کنیم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نام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سوخت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گذاریم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553199" y="30774"/>
            <a:ext cx="21336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حذف</a:t>
            </a:r>
            <a:r>
              <a:rPr lang="fa-IR"/>
              <a:t> </a:t>
            </a:r>
            <a:r>
              <a:rPr lang="fa-IR">
                <a:latin typeface="B Homa"/>
              </a:rPr>
              <a:t>مستقیم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70964" y="2209800"/>
            <a:ext cx="2189018" cy="304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سوخت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95800" y="2590800"/>
            <a:ext cx="4419600" cy="9144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</a:rPr>
              <a:t>6/20)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سوخت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10,000,000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</a:rPr>
              <a:t>                                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400">
                <a:solidFill>
                  <a:schemeClr val="tx1"/>
                </a:solidFill>
              </a:rPr>
              <a:t>   10,000,000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سوخت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8200" y="4572000"/>
            <a:ext cx="8077200" cy="838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مؤسساتی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فعالیت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خود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باشند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سوخت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حذف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مستقیم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کنند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توانند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خود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تغییر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دهند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8200" y="3581400"/>
            <a:ext cx="8077200" cy="9144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حذف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مستقیم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گیری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مؤسسات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مجاز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باشند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بعد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همین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کنند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باعث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ارائه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گزارشات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نادرست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tx1"/>
                </a:solidFill>
              </a:rPr>
              <a:t>. (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اصل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رویه</a:t>
            </a:r>
            <a:r>
              <a:rPr lang="fa-IR" sz="1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2782" y="5486400"/>
            <a:ext cx="8077200" cy="5334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حذف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مستقیم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اصل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تطابق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درآمد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رعایت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Explosion 1 8"/>
          <p:cNvSpPr/>
          <p:nvPr/>
        </p:nvSpPr>
        <p:spPr>
          <a:xfrm>
            <a:off x="457200" y="2057400"/>
            <a:ext cx="3886200" cy="1524000"/>
          </a:xfrm>
          <a:prstGeom prst="irregularSeal1">
            <a:avLst/>
          </a:prstGeom>
          <a:gradFill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22999" dir="5400000">
              <a:srgbClr val="000000">
                <a:alpha val="35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400">
                <a:solidFill>
                  <a:srgbClr val="000000"/>
                </a:solidFill>
                <a:latin typeface="B Homa"/>
              </a:rPr>
              <a:t>در</a:t>
            </a:r>
            <a:r>
              <a:rPr lang="fa-IR" sz="1400">
                <a:solidFill>
                  <a:srgbClr val="000000"/>
                </a:solidFill>
              </a:rPr>
              <a:t> </a:t>
            </a:r>
            <a:r>
              <a:rPr lang="fa-IR" sz="1400">
                <a:solidFill>
                  <a:srgbClr val="000000"/>
                </a:solidFill>
                <a:latin typeface="B Homa"/>
              </a:rPr>
              <a:t>حسابداری</a:t>
            </a:r>
            <a:r>
              <a:rPr lang="fa-IR" sz="1400">
                <a:solidFill>
                  <a:srgbClr val="000000"/>
                </a:solidFill>
              </a:rPr>
              <a:t> </a:t>
            </a:r>
            <a:r>
              <a:rPr lang="fa-IR" sz="1400">
                <a:solidFill>
                  <a:srgbClr val="000000"/>
                </a:solidFill>
                <a:latin typeface="B Homa"/>
              </a:rPr>
              <a:t>تکمیلی</a:t>
            </a:r>
            <a:r>
              <a:rPr lang="fa-IR" sz="1400">
                <a:solidFill>
                  <a:srgbClr val="000000"/>
                </a:solidFill>
              </a:rPr>
              <a:t> </a:t>
            </a:r>
            <a:r>
              <a:rPr lang="fa-IR" sz="1400">
                <a:solidFill>
                  <a:srgbClr val="000000"/>
                </a:solidFill>
                <a:latin typeface="B Homa"/>
              </a:rPr>
              <a:t>توضیحات</a:t>
            </a:r>
            <a:r>
              <a:rPr lang="fa-IR" sz="1400">
                <a:solidFill>
                  <a:srgbClr val="000000"/>
                </a:solidFill>
              </a:rPr>
              <a:t> </a:t>
            </a:r>
            <a:r>
              <a:rPr lang="fa-IR" sz="1400">
                <a:solidFill>
                  <a:srgbClr val="000000"/>
                </a:solidFill>
                <a:latin typeface="B Homa"/>
              </a:rPr>
              <a:t>کامل</a:t>
            </a:r>
            <a:r>
              <a:rPr lang="fa-IR" sz="1400">
                <a:solidFill>
                  <a:srgbClr val="000000"/>
                </a:solidFill>
              </a:rPr>
              <a:t> </a:t>
            </a:r>
            <a:r>
              <a:rPr lang="fa-IR" sz="1400">
                <a:solidFill>
                  <a:srgbClr val="000000"/>
                </a:solidFill>
                <a:latin typeface="B Homa"/>
              </a:rPr>
              <a:t>داده</a:t>
            </a:r>
            <a:r>
              <a:rPr lang="fa-IR" sz="1400">
                <a:solidFill>
                  <a:srgbClr val="000000"/>
                </a:solidFill>
              </a:rPr>
              <a:t> </a:t>
            </a:r>
            <a:r>
              <a:rPr lang="fa-IR" sz="1400">
                <a:solidFill>
                  <a:srgbClr val="000000"/>
                </a:solidFill>
                <a:latin typeface="B Homa"/>
              </a:rPr>
              <a:t>خواهد</a:t>
            </a:r>
            <a:r>
              <a:rPr lang="fa-IR" sz="1400">
                <a:solidFill>
                  <a:srgbClr val="000000"/>
                </a:solidFill>
              </a:rPr>
              <a:t> </a:t>
            </a:r>
            <a:r>
              <a:rPr lang="fa-IR" sz="1400">
                <a:solidFill>
                  <a:srgbClr val="000000"/>
                </a:solidFill>
                <a:latin typeface="B Homa"/>
              </a:rPr>
              <a:t>شد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12" name="Slide Number Placeholder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110</a:t>
            </a:fld>
            <a:endParaRPr/>
          </a:p>
        </p:txBody>
      </p:sp>
    </p:spTree>
  </p:cSld>
  <p:clrMapOvr>
    <a:masterClrMapping/>
  </p:clrMapOvr>
  <p:transition spd="slow">
    <p:split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838200"/>
            <a:ext cx="8077200" cy="762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نسبت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باشند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قبل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سوخت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گیری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نامیم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قرار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سوخت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کنیم</a:t>
            </a:r>
            <a:r>
              <a:rPr lang="fa-IR" sz="1400">
                <a:solidFill>
                  <a:schemeClr val="tx1"/>
                </a:solidFill>
              </a:rPr>
              <a:t>.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553199" y="30774"/>
            <a:ext cx="21336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ذخیره</a:t>
            </a:r>
            <a:r>
              <a:rPr lang="fa-IR"/>
              <a:t> </a:t>
            </a:r>
            <a:r>
              <a:rPr lang="fa-IR">
                <a:latin typeface="B Homa"/>
              </a:rPr>
              <a:t>گیری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70964" y="1676400"/>
            <a:ext cx="2189018" cy="304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گیری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95800" y="2057400"/>
            <a:ext cx="4419600" cy="9144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</a:rPr>
              <a:t>12/29)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10,000,000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</a:rPr>
              <a:t>                            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  10,000,000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گیری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2057400"/>
            <a:ext cx="4191000" cy="9144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توان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خلاصه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شکل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نیز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</a:t>
            </a:r>
            <a:r>
              <a:rPr lang="fa-IR" sz="1400">
                <a:solidFill>
                  <a:schemeClr val="tx1"/>
                </a:solidFill>
              </a:rPr>
              <a:t>.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</a:t>
            </a:r>
            <a:r>
              <a:rPr lang="fa-IR" sz="1400">
                <a:solidFill>
                  <a:schemeClr val="tx1"/>
                </a:solidFill>
              </a:rPr>
              <a:t>.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8200" y="3276600"/>
            <a:ext cx="8077200" cy="609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</a:t>
            </a:r>
            <a:r>
              <a:rPr lang="fa-IR" sz="1400">
                <a:solidFill>
                  <a:schemeClr val="tx1"/>
                </a:solidFill>
              </a:rPr>
              <a:t>.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طبق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اصل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محافظه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کاری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ایجاد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اصل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تطابق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درآمد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نیز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رعایت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3927764"/>
            <a:ext cx="8077200" cy="609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گیری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اساس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تجربیات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قبلی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درنتیجه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برآوردی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616526" y="4953000"/>
          <a:ext cx="8070274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12" name="Slide Number Placeholder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111</a:t>
            </a:fld>
            <a:endParaRPr/>
          </a:p>
        </p:txBody>
      </p:sp>
    </p:spTree>
  </p:cSld>
  <p:clrMapOvr>
    <a:masterClrMapping/>
  </p:clrMapOvr>
  <p:transition spd="med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838200"/>
            <a:ext cx="8077200" cy="990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تعداد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طرف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توان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وضعیت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طرف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حسابها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بررسی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نمود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میزان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مشخص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نمود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بهتر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مثالی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رابطه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553199" y="30774"/>
            <a:ext cx="21336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روش</a:t>
            </a:r>
            <a:r>
              <a:rPr lang="fa-IR"/>
              <a:t> </a:t>
            </a:r>
            <a:r>
              <a:rPr lang="fa-IR">
                <a:latin typeface="B Homa"/>
              </a:rPr>
              <a:t>موردی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1891145"/>
            <a:ext cx="8077200" cy="990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حسنی،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حسینی،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رضایی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ترتیب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برابر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400">
                <a:solidFill>
                  <a:schemeClr val="tx1"/>
                </a:solidFill>
              </a:rPr>
              <a:t> 5,000,000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،</a:t>
            </a:r>
            <a:r>
              <a:rPr lang="fa-IR" sz="1400">
                <a:solidFill>
                  <a:schemeClr val="tx1"/>
                </a:solidFill>
              </a:rPr>
              <a:t> 6,000,000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4,000,000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ریال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.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بررسی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قابل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ترتیب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برابر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400">
                <a:solidFill>
                  <a:schemeClr val="tx1"/>
                </a:solidFill>
              </a:rPr>
              <a:t> 80%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،</a:t>
            </a:r>
            <a:r>
              <a:rPr lang="fa-IR" sz="1400">
                <a:solidFill>
                  <a:schemeClr val="tx1"/>
                </a:solidFill>
              </a:rPr>
              <a:t> 100%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50% .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مطلوب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tx1"/>
                </a:solidFill>
              </a:rPr>
              <a:t>: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محاسبه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2971800"/>
            <a:ext cx="8077200" cy="990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حل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مسئله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ابتدا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مبلغ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طرف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درصد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قابل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ضرب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حاصل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کسر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کنیم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بدست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آید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8200" y="4038600"/>
            <a:ext cx="2944091" cy="1828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933374" y="4114800"/>
            <a:ext cx="2669357" cy="1679377"/>
            <a:chOff x="933374" y="4114800"/>
            <a:chExt cx="2669357" cy="1679377"/>
          </a:xfrm>
        </p:grpSpPr>
        <p:grpSp>
          <p:nvGrpSpPr>
            <p:cNvPr id="8" name="Group 7"/>
            <p:cNvGrpSpPr/>
            <p:nvPr/>
          </p:nvGrpSpPr>
          <p:grpSpPr>
            <a:xfrm>
              <a:off x="990600" y="4114800"/>
              <a:ext cx="2133600" cy="307777"/>
              <a:chOff x="990600" y="4114800"/>
              <a:chExt cx="2133600" cy="307777"/>
            </a:xfrm>
          </p:grpSpPr>
          <p:sp>
            <p:nvSpPr>
              <p:cNvPr id="9" name="Equal 8"/>
              <p:cNvSpPr/>
              <p:nvPr/>
            </p:nvSpPr>
            <p:spPr>
              <a:xfrm>
                <a:off x="2210982" y="4268687"/>
                <a:ext cx="120717" cy="84639"/>
              </a:xfrm>
              <a:prstGeom prst="mathEqual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990600" y="4114800"/>
                <a:ext cx="2133600" cy="307777"/>
                <a:chOff x="990600" y="4114800"/>
                <a:chExt cx="2133600" cy="307777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990600" y="4114800"/>
                  <a:ext cx="833883" cy="30777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>
                      <a:solidFill>
                        <a:srgbClr val="000000"/>
                      </a:solidFill>
                    </a:rPr>
                    <a:t>5,000,000</a:t>
                  </a: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828800" y="4114800"/>
                  <a:ext cx="470000" cy="30777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>
                      <a:solidFill>
                        <a:srgbClr val="000000"/>
                      </a:solidFill>
                    </a:rPr>
                    <a:t>80%</a:t>
                  </a: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280699" y="4114800"/>
                  <a:ext cx="843501" cy="30777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>
                      <a:solidFill>
                        <a:srgbClr val="000000"/>
                      </a:solidFill>
                    </a:rPr>
                    <a:t>4,000,000</a:t>
                  </a:r>
                </a:p>
              </p:txBody>
            </p:sp>
            <p:sp>
              <p:nvSpPr>
                <p:cNvPr id="14" name="Multiply 13"/>
                <p:cNvSpPr/>
                <p:nvPr/>
              </p:nvSpPr>
              <p:spPr>
                <a:xfrm>
                  <a:off x="1752600" y="4156057"/>
                  <a:ext cx="123319" cy="263543"/>
                </a:xfrm>
                <a:prstGeom prst="mathMultiply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933374" y="4419600"/>
              <a:ext cx="2669357" cy="1374577"/>
              <a:chOff x="933374" y="4419600"/>
              <a:chExt cx="2669357" cy="137457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990600" y="4419600"/>
                <a:ext cx="2133600" cy="307777"/>
                <a:chOff x="990600" y="4114800"/>
                <a:chExt cx="2133600" cy="307777"/>
              </a:xfrm>
            </p:grpSpPr>
            <p:sp>
              <p:nvSpPr>
                <p:cNvPr id="17" name="Equal 16"/>
                <p:cNvSpPr/>
                <p:nvPr/>
              </p:nvSpPr>
              <p:spPr>
                <a:xfrm>
                  <a:off x="2210982" y="4268687"/>
                  <a:ext cx="120717" cy="84639"/>
                </a:xfrm>
                <a:prstGeom prst="mathEqual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990600" y="4114800"/>
                  <a:ext cx="2133600" cy="307777"/>
                  <a:chOff x="990600" y="4114800"/>
                  <a:chExt cx="2133600" cy="307777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990600" y="4114800"/>
                    <a:ext cx="83388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/>
                  <a:lstStyle>
                    <a:lvl1pPr lvl="0">
                      <a:defRPr/>
                    </a:lvl1pPr>
                  </a:lstStyle>
                  <a:p>
                    <a:pPr lvl="0" algn="ctr"/>
                    <a:r>
                      <a:rPr lang="fa-IR" sz="1400">
                        <a:solidFill>
                          <a:srgbClr val="000000"/>
                        </a:solidFill>
                      </a:rPr>
                      <a:t>6,000,000</a:t>
                    </a: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1823189" y="4114800"/>
                    <a:ext cx="48122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/>
                  <a:lstStyle>
                    <a:lvl1pPr lvl="0">
                      <a:defRPr/>
                    </a:lvl1pPr>
                  </a:lstStyle>
                  <a:p>
                    <a:pPr lvl="0" algn="ctr"/>
                    <a:r>
                      <a:rPr lang="fa-IR" sz="1400">
                        <a:solidFill>
                          <a:srgbClr val="000000"/>
                        </a:solidFill>
                      </a:rPr>
                      <a:t>100%</a:t>
                    </a: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2280699" y="4114800"/>
                    <a:ext cx="843501" cy="30777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/>
                  <a:lstStyle>
                    <a:lvl1pPr lvl="0">
                      <a:defRPr/>
                    </a:lvl1pPr>
                  </a:lstStyle>
                  <a:p>
                    <a:pPr lvl="0" algn="ctr"/>
                    <a:r>
                      <a:rPr lang="fa-IR" sz="1400">
                        <a:solidFill>
                          <a:srgbClr val="000000"/>
                        </a:solidFill>
                      </a:rPr>
                      <a:t>6,000,000</a:t>
                    </a:r>
                  </a:p>
                </p:txBody>
              </p:sp>
              <p:sp>
                <p:nvSpPr>
                  <p:cNvPr id="22" name="Multiply 21"/>
                  <p:cNvSpPr/>
                  <p:nvPr/>
                </p:nvSpPr>
                <p:spPr>
                  <a:xfrm>
                    <a:off x="1752600" y="4156057"/>
                    <a:ext cx="123319" cy="263543"/>
                  </a:xfrm>
                  <a:prstGeom prst="mathMultiply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anchor="ctr"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</p:grpSp>
          </p:grpSp>
          <p:grpSp>
            <p:nvGrpSpPr>
              <p:cNvPr id="23" name="Group 22"/>
              <p:cNvGrpSpPr/>
              <p:nvPr/>
            </p:nvGrpSpPr>
            <p:grpSpPr>
              <a:xfrm>
                <a:off x="985791" y="4648200"/>
                <a:ext cx="2119173" cy="307777"/>
                <a:chOff x="985791" y="4114800"/>
                <a:chExt cx="2119173" cy="307777"/>
              </a:xfrm>
            </p:grpSpPr>
            <p:sp>
              <p:nvSpPr>
                <p:cNvPr id="24" name="Equal 23"/>
                <p:cNvSpPr/>
                <p:nvPr/>
              </p:nvSpPr>
              <p:spPr>
                <a:xfrm>
                  <a:off x="2210982" y="4268687"/>
                  <a:ext cx="120717" cy="84639"/>
                </a:xfrm>
                <a:prstGeom prst="mathEqual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grpSp>
              <p:nvGrpSpPr>
                <p:cNvPr id="25" name="Group 24"/>
                <p:cNvGrpSpPr/>
                <p:nvPr/>
              </p:nvGrpSpPr>
              <p:grpSpPr>
                <a:xfrm>
                  <a:off x="985791" y="4114800"/>
                  <a:ext cx="2119173" cy="307777"/>
                  <a:chOff x="985791" y="4114800"/>
                  <a:chExt cx="2119173" cy="307777"/>
                </a:xfrm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985791" y="4114800"/>
                    <a:ext cx="843501" cy="30777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/>
                  <a:lstStyle>
                    <a:lvl1pPr lvl="0">
                      <a:defRPr/>
                    </a:lvl1pPr>
                  </a:lstStyle>
                  <a:p>
                    <a:pPr lvl="0" algn="ctr"/>
                    <a:r>
                      <a:rPr lang="fa-IR" sz="1400">
                        <a:solidFill>
                          <a:srgbClr val="000000"/>
                        </a:solidFill>
                      </a:rPr>
                      <a:t>4,000,000</a:t>
                    </a: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1835212" y="4114800"/>
                    <a:ext cx="457177" cy="30777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/>
                  <a:lstStyle>
                    <a:lvl1pPr lvl="0">
                      <a:defRPr/>
                    </a:lvl1pPr>
                  </a:lstStyle>
                  <a:p>
                    <a:pPr lvl="0" algn="ctr"/>
                    <a:r>
                      <a:rPr lang="fa-IR" sz="1400">
                        <a:solidFill>
                          <a:srgbClr val="000000"/>
                        </a:solidFill>
                      </a:rPr>
                      <a:t>50%</a:t>
                    </a: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2299935" y="4114800"/>
                    <a:ext cx="805029" cy="30777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/>
                  <a:lstStyle>
                    <a:lvl1pPr lvl="0">
                      <a:defRPr/>
                    </a:lvl1pPr>
                  </a:lstStyle>
                  <a:p>
                    <a:pPr lvl="0" algn="ctr"/>
                    <a:r>
                      <a:rPr lang="fa-IR" sz="1400">
                        <a:solidFill>
                          <a:srgbClr val="000000"/>
                        </a:solidFill>
                      </a:rPr>
                      <a:t>2,000,000</a:t>
                    </a:r>
                  </a:p>
                </p:txBody>
              </p:sp>
              <p:sp>
                <p:nvSpPr>
                  <p:cNvPr id="29" name="Multiply 28"/>
                  <p:cNvSpPr/>
                  <p:nvPr/>
                </p:nvSpPr>
                <p:spPr>
                  <a:xfrm>
                    <a:off x="1752600" y="4156057"/>
                    <a:ext cx="123319" cy="263543"/>
                  </a:xfrm>
                  <a:prstGeom prst="mathMultiply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anchor="ctr"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</p:grpSp>
          </p:grpSp>
          <p:sp>
            <p:nvSpPr>
              <p:cNvPr id="30" name="Straight Connector 29"/>
              <p:cNvSpPr/>
              <p:nvPr/>
            </p:nvSpPr>
            <p:spPr>
              <a:xfrm flipV="1">
                <a:off x="2299935" y="4953000"/>
                <a:ext cx="824265" cy="2977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319848" y="4955977"/>
                <a:ext cx="859531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>
                    <a:solidFill>
                      <a:srgbClr val="000000"/>
                    </a:solidFill>
                  </a:rPr>
                  <a:t>12,000,000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92925" y="4967480"/>
                <a:ext cx="1465466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>
                    <a:solidFill>
                      <a:srgbClr val="000000"/>
                    </a:solidFill>
                    <a:latin typeface="B Homa"/>
                  </a:rPr>
                  <a:t>مطالبات</a:t>
                </a:r>
                <a:r>
                  <a:rPr lang="fa-IR" sz="1400">
                    <a:solidFill>
                      <a:srgbClr val="000000"/>
                    </a:solidFill>
                  </a:rPr>
                  <a:t> </a:t>
                </a:r>
                <a:r>
                  <a:rPr lang="fa-IR" sz="1400">
                    <a:solidFill>
                      <a:srgbClr val="000000"/>
                    </a:solidFill>
                    <a:latin typeface="B Homa"/>
                  </a:rPr>
                  <a:t>قابل</a:t>
                </a:r>
                <a:r>
                  <a:rPr lang="fa-IR" sz="1400">
                    <a:solidFill>
                      <a:srgbClr val="000000"/>
                    </a:solidFill>
                  </a:rPr>
                  <a:t> </a:t>
                </a:r>
                <a:r>
                  <a:rPr lang="fa-IR" sz="1400">
                    <a:solidFill>
                      <a:srgbClr val="000000"/>
                    </a:solidFill>
                    <a:latin typeface="B Homa"/>
                  </a:rPr>
                  <a:t>وصول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33374" y="5275257"/>
                <a:ext cx="888385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>
                    <a:solidFill>
                      <a:srgbClr val="000000"/>
                    </a:solidFill>
                  </a:rPr>
                  <a:t>15,000,000</a:t>
                </a:r>
              </a:p>
            </p:txBody>
          </p:sp>
          <p:sp>
            <p:nvSpPr>
              <p:cNvPr id="34" name="Minus 33"/>
              <p:cNvSpPr/>
              <p:nvPr/>
            </p:nvSpPr>
            <p:spPr>
              <a:xfrm>
                <a:off x="1814259" y="5429145"/>
                <a:ext cx="61660" cy="45719"/>
              </a:xfrm>
              <a:prstGeom prst="mathMinus">
                <a:avLst/>
              </a:prstGeom>
              <a:solidFill>
                <a:schemeClr val="accent1"/>
              </a:solidFill>
              <a:ln w="25400" cap="flat">
                <a:solidFill>
                  <a:schemeClr val="accent1">
                    <a:shade val="50000"/>
                  </a:schemeClr>
                </a:solidFill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828800" y="5275256"/>
                <a:ext cx="859531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>
                    <a:solidFill>
                      <a:srgbClr val="000000"/>
                    </a:solidFill>
                  </a:rPr>
                  <a:t>12,000,000</a:t>
                </a:r>
              </a:p>
            </p:txBody>
          </p:sp>
          <p:sp>
            <p:nvSpPr>
              <p:cNvPr id="36" name="Equal 35"/>
              <p:cNvSpPr/>
              <p:nvPr/>
            </p:nvSpPr>
            <p:spPr>
              <a:xfrm>
                <a:off x="2698683" y="5401761"/>
                <a:ext cx="120717" cy="84639"/>
              </a:xfrm>
              <a:prstGeom prst="mathEqual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743200" y="5257800"/>
                <a:ext cx="859531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>
                    <a:solidFill>
                      <a:srgbClr val="000000"/>
                    </a:solidFill>
                  </a:rPr>
                  <a:t>3,000,000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727035" y="5486400"/>
                <a:ext cx="1786066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>
                    <a:solidFill>
                      <a:srgbClr val="000000"/>
                    </a:solidFill>
                    <a:latin typeface="B Homa"/>
                  </a:rPr>
                  <a:t>مطالبات</a:t>
                </a:r>
                <a:r>
                  <a:rPr lang="fa-IR" sz="1400">
                    <a:solidFill>
                      <a:srgbClr val="000000"/>
                    </a:solidFill>
                  </a:rPr>
                  <a:t> </a:t>
                </a:r>
                <a:r>
                  <a:rPr lang="fa-IR" sz="1400">
                    <a:solidFill>
                      <a:srgbClr val="000000"/>
                    </a:solidFill>
                    <a:latin typeface="B Homa"/>
                  </a:rPr>
                  <a:t>مشکوک</a:t>
                </a:r>
                <a:r>
                  <a:rPr lang="fa-IR" sz="1400">
                    <a:solidFill>
                      <a:srgbClr val="000000"/>
                    </a:solidFill>
                  </a:rPr>
                  <a:t> </a:t>
                </a:r>
                <a:r>
                  <a:rPr lang="fa-IR" sz="1400">
                    <a:solidFill>
                      <a:srgbClr val="000000"/>
                    </a:solidFill>
                    <a:latin typeface="B Homa"/>
                  </a:rPr>
                  <a:t>الوصول</a:t>
                </a:r>
              </a:p>
            </p:txBody>
          </p:sp>
        </p:grpSp>
      </p:grpSp>
      <p:sp>
        <p:nvSpPr>
          <p:cNvPr id="39" name="Rounded Rectangle 38"/>
          <p:cNvSpPr/>
          <p:nvPr/>
        </p:nvSpPr>
        <p:spPr>
          <a:xfrm>
            <a:off x="3962400" y="4114800"/>
            <a:ext cx="4889500" cy="1143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</a:rPr>
              <a:t>7/8)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3,000,000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</a:rPr>
              <a:t>                                   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 3,000,000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گیری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962400" y="5334000"/>
            <a:ext cx="4925292" cy="1143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شود،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پس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دقت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امکان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دارد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درصد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درصد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دیگر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نباید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کسر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کرد</a:t>
            </a:r>
            <a:r>
              <a:rPr lang="fa-IR" sz="1400">
                <a:solidFill>
                  <a:schemeClr val="tx1"/>
                </a:solidFill>
              </a:rPr>
              <a:t>.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زیرا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بعد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ضرب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درصد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حاصل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خواهد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43" name="Slide Number Placeholder 4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112</a:t>
            </a:fld>
            <a:endParaRPr/>
          </a:p>
        </p:txBody>
      </p:sp>
    </p:spTree>
  </p:cSld>
  <p:clrMapOvr>
    <a:masterClrMapping/>
  </p:clrMapOvr>
  <p:transition spd="slow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838200"/>
            <a:ext cx="8077200" cy="762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یکی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بهترین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دقیق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ترین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روشهای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محاسبه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.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اساس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سررسید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درصد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توان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محاسبه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نمود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248401" y="30774"/>
            <a:ext cx="24384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روش</a:t>
            </a:r>
            <a:r>
              <a:rPr lang="fa-IR"/>
              <a:t> </a:t>
            </a:r>
            <a:r>
              <a:rPr lang="fa-IR">
                <a:latin typeface="B Homa"/>
              </a:rPr>
              <a:t>تجزیه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تحلیل</a:t>
            </a:r>
            <a:r>
              <a:rPr lang="fa-IR"/>
              <a:t> </a:t>
            </a:r>
            <a:r>
              <a:rPr lang="fa-IR">
                <a:latin typeface="B Homa"/>
              </a:rPr>
              <a:t>جدول</a:t>
            </a:r>
            <a:r>
              <a:rPr lang="fa-IR"/>
              <a:t> </a:t>
            </a:r>
            <a:r>
              <a:rPr lang="fa-IR">
                <a:latin typeface="B Homa"/>
              </a:rPr>
              <a:t>سنی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4006" y="1600200"/>
            <a:ext cx="8734426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3962400" y="4572000"/>
            <a:ext cx="4889500" cy="10287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</a:rPr>
              <a:t>7/8)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4,230,000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</a:rPr>
              <a:t>                                   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4,230,000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گیری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4006" y="5638800"/>
            <a:ext cx="8667894" cy="762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نکته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لازم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تهیه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جدول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نیست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کافی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لحاظ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سررسید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مشخص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کرده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درصد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کنید</a:t>
            </a:r>
            <a:r>
              <a:rPr lang="fa-IR" sz="1400">
                <a:solidFill>
                  <a:schemeClr val="tx1"/>
                </a:solidFill>
              </a:rPr>
              <a:t>.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نکته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توجه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سررسید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نسبت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مقایسه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کنید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113</a:t>
            </a:fld>
            <a:endParaRPr/>
          </a:p>
        </p:txBody>
      </p:sp>
    </p:spTree>
  </p:cSld>
  <p:clrMapOvr>
    <a:masterClrMapping/>
  </p:clrMapOvr>
  <p:transition spd="slow">
    <p:split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838200"/>
            <a:ext cx="8077200" cy="762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ابتدا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بدست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آورده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سپس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درصدی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نسبت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تجربیات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گذشته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بدست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آمده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ضرب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کنیم</a:t>
            </a:r>
            <a:r>
              <a:rPr lang="fa-IR" sz="1400">
                <a:solidFill>
                  <a:schemeClr val="tx1"/>
                </a:solidFill>
              </a:rPr>
              <a:t>.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حاصل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کنیم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5943600" y="30774"/>
            <a:ext cx="2743202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روش</a:t>
            </a:r>
            <a:r>
              <a:rPr lang="fa-IR"/>
              <a:t> </a:t>
            </a:r>
            <a:r>
              <a:rPr lang="fa-IR">
                <a:latin typeface="B Homa"/>
              </a:rPr>
              <a:t>درصدی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مانده</a:t>
            </a:r>
            <a:r>
              <a:rPr lang="fa-IR"/>
              <a:t> </a:t>
            </a:r>
            <a:r>
              <a:rPr lang="fa-IR">
                <a:latin typeface="B Homa"/>
              </a:rPr>
              <a:t>حسابهای</a:t>
            </a:r>
            <a:r>
              <a:rPr lang="fa-IR"/>
              <a:t> </a:t>
            </a:r>
            <a:r>
              <a:rPr lang="fa-IR">
                <a:latin typeface="B Homa"/>
              </a:rPr>
              <a:t>دریافتنی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1758286"/>
            <a:ext cx="8077200" cy="1137313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مثال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ابتدای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400">
                <a:solidFill>
                  <a:schemeClr val="tx1"/>
                </a:solidFill>
              </a:rPr>
              <a:t> 5,000,000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ريال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طی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400">
                <a:solidFill>
                  <a:schemeClr val="tx1"/>
                </a:solidFill>
              </a:rPr>
              <a:t> 4,000,000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ريال،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طی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400">
                <a:solidFill>
                  <a:schemeClr val="tx1"/>
                </a:solidFill>
              </a:rPr>
              <a:t> 3,000,000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ريال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مطلبو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tx1"/>
                </a:solidFill>
              </a:rPr>
              <a:t>: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محاسبه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اساس</a:t>
            </a:r>
            <a:r>
              <a:rPr lang="fa-IR" sz="1400">
                <a:solidFill>
                  <a:schemeClr val="tx1"/>
                </a:solidFill>
              </a:rPr>
              <a:t> 10%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گیری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دفاتر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1506" y="3063515"/>
            <a:ext cx="3143150" cy="2575285"/>
            <a:chOff x="301506" y="3429000"/>
            <a:chExt cx="3143150" cy="2575285"/>
          </a:xfrm>
        </p:grpSpPr>
        <p:grpSp>
          <p:nvGrpSpPr>
            <p:cNvPr id="6" name="Group 5"/>
            <p:cNvGrpSpPr/>
            <p:nvPr/>
          </p:nvGrpSpPr>
          <p:grpSpPr>
            <a:xfrm>
              <a:off x="420938" y="3429000"/>
              <a:ext cx="1704683" cy="1981200"/>
              <a:chOff x="762000" y="2612129"/>
              <a:chExt cx="1704683" cy="229047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762000" y="2612129"/>
                <a:ext cx="1625644" cy="2290472"/>
                <a:chOff x="533399" y="2118084"/>
                <a:chExt cx="2590802" cy="3995238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533399" y="2667000"/>
                  <a:ext cx="2590802" cy="3446322"/>
                  <a:chOff x="1752599" y="2667000"/>
                  <a:chExt cx="3429002" cy="4164305"/>
                </a:xfrm>
              </p:grpSpPr>
              <p:sp>
                <p:nvSpPr>
                  <p:cNvPr id="9" name="Straight Connector 8"/>
                  <p:cNvSpPr/>
                  <p:nvPr/>
                </p:nvSpPr>
                <p:spPr>
                  <a:xfrm>
                    <a:off x="1752599" y="2667000"/>
                    <a:ext cx="3429002" cy="0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  <p:sp>
                <p:nvSpPr>
                  <p:cNvPr id="10" name="Straight Connector 9"/>
                  <p:cNvSpPr/>
                  <p:nvPr/>
                </p:nvSpPr>
                <p:spPr>
                  <a:xfrm>
                    <a:off x="3467100" y="2667000"/>
                    <a:ext cx="34" cy="4164305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809238" y="2118084"/>
                  <a:ext cx="2039177" cy="62065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>
                      <a:solidFill>
                        <a:srgbClr val="000000"/>
                      </a:solidFill>
                      <a:latin typeface="B Homa"/>
                    </a:rPr>
                    <a:t>حسابهای</a:t>
                  </a:r>
                  <a:r>
                    <a:rPr lang="fa-IR" sz="1400">
                      <a:solidFill>
                        <a:srgbClr val="000000"/>
                      </a:solidFill>
                    </a:rPr>
                    <a:t> </a:t>
                  </a:r>
                  <a:r>
                    <a:rPr lang="fa-IR" sz="1400">
                      <a:solidFill>
                        <a:srgbClr val="000000"/>
                      </a:solidFill>
                      <a:latin typeface="B Homa"/>
                    </a:rPr>
                    <a:t>دریافتنی</a:t>
                  </a: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1621579" y="2945525"/>
                <a:ext cx="845104" cy="35582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5,000,000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293583" y="3962400"/>
              <a:ext cx="845104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4,000,000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4800" y="4192545"/>
              <a:ext cx="845104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3,000,000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420938" y="4560634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17400" y="4545822"/>
              <a:ext cx="845104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9,000,000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" y="4560634"/>
              <a:ext cx="845104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3,000,000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59561" y="4855522"/>
              <a:ext cx="845104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6,000,000</a:t>
              </a: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404578" y="4872967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1506" y="5634953"/>
              <a:ext cx="2650084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/>
                <a:t>600,000   =  10%  × 6,000,000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18515" y="5366547"/>
              <a:ext cx="1826141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>
                  <a:solidFill>
                    <a:srgbClr val="000000"/>
                  </a:solidFill>
                  <a:latin typeface="B Homa"/>
                </a:rPr>
                <a:t>مطالایات</a:t>
              </a:r>
              <a:r>
                <a:rPr lang="fa-IR" sz="1400">
                  <a:solidFill>
                    <a:srgbClr val="000000"/>
                  </a:solidFill>
                </a:rPr>
                <a:t> </a:t>
              </a:r>
              <a:r>
                <a:rPr lang="fa-IR" sz="1400">
                  <a:solidFill>
                    <a:srgbClr val="000000"/>
                  </a:solidFill>
                  <a:latin typeface="B Homa"/>
                </a:rPr>
                <a:t>مشکوک</a:t>
              </a:r>
              <a:r>
                <a:rPr lang="fa-IR" sz="1400">
                  <a:solidFill>
                    <a:srgbClr val="000000"/>
                  </a:solidFill>
                </a:rPr>
                <a:t> </a:t>
              </a:r>
              <a:r>
                <a:rPr lang="fa-IR" sz="1400">
                  <a:solidFill>
                    <a:srgbClr val="000000"/>
                  </a:solidFill>
                  <a:latin typeface="B Homa"/>
                </a:rPr>
                <a:t>الوصول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3962400" y="3068538"/>
            <a:ext cx="4889500" cy="10287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</a:rPr>
              <a:t>7/8)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600,000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</a:rPr>
              <a:t>                                   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600,000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گیری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25" name="Slide Number Placeholder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114</a:t>
            </a:fld>
            <a:endParaRPr/>
          </a:p>
        </p:txBody>
      </p:sp>
    </p:spTree>
  </p:cSld>
  <p:clrMapOvr>
    <a:masterClrMapping/>
  </p:clrMapOvr>
  <p:transition spd="slow">
    <p:dissolv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838200"/>
            <a:ext cx="8077200" cy="762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ابتدا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محاسبه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کرده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سپس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خالص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نبوده</a:t>
            </a:r>
            <a:r>
              <a:rPr lang="fa-IR" sz="1400">
                <a:solidFill>
                  <a:schemeClr val="tx1"/>
                </a:solidFill>
              </a:rPr>
              <a:t> (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برگشت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کسر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کنیم</a:t>
            </a:r>
            <a:r>
              <a:rPr lang="fa-IR" sz="1400">
                <a:solidFill>
                  <a:schemeClr val="tx1"/>
                </a:solidFill>
              </a:rPr>
              <a:t>.)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سپس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درصد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ضرب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کنیم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5943600" y="30774"/>
            <a:ext cx="2743202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روش</a:t>
            </a:r>
            <a:r>
              <a:rPr lang="fa-IR"/>
              <a:t> </a:t>
            </a:r>
            <a:r>
              <a:rPr lang="fa-IR">
                <a:latin typeface="B Homa"/>
              </a:rPr>
              <a:t>درصدی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فروش</a:t>
            </a:r>
            <a:r>
              <a:rPr lang="fa-IR"/>
              <a:t> </a:t>
            </a:r>
            <a:r>
              <a:rPr lang="fa-IR">
                <a:latin typeface="B Homa"/>
              </a:rPr>
              <a:t>نسیه</a:t>
            </a:r>
            <a:r>
              <a:rPr lang="fa-IR"/>
              <a:t> </a:t>
            </a:r>
            <a:r>
              <a:rPr lang="fa-IR">
                <a:latin typeface="B Homa"/>
              </a:rPr>
              <a:t>خالص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1676400"/>
            <a:ext cx="8077200" cy="1143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مثال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کل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 sz="1400">
                <a:solidFill>
                  <a:schemeClr val="tx1"/>
                </a:solidFill>
              </a:rPr>
              <a:t> 40,000,000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ریال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باشد،</a:t>
            </a:r>
            <a:r>
              <a:rPr lang="fa-IR" sz="1400">
                <a:solidFill>
                  <a:schemeClr val="tx1"/>
                </a:solidFill>
              </a:rPr>
              <a:t> 40%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نقد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.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برگشت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400">
                <a:solidFill>
                  <a:schemeClr val="tx1"/>
                </a:solidFill>
              </a:rPr>
              <a:t> 2,000,000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400">
                <a:solidFill>
                  <a:schemeClr val="tx1"/>
                </a:solidFill>
              </a:rPr>
              <a:t> 3,000,000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ريال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مطلوب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tx1"/>
                </a:solidFill>
              </a:rPr>
              <a:t>: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محاسبه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مشکوک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الوصول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اساس</a:t>
            </a:r>
            <a:r>
              <a:rPr lang="fa-IR" sz="1400">
                <a:solidFill>
                  <a:schemeClr val="tx1"/>
                </a:solidFill>
              </a:rPr>
              <a:t> 10%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خالص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3200400"/>
            <a:ext cx="3073277" cy="369332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/>
              <a:t>16,000,000   =  40%  × 40,000,000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019" y="3581400"/>
            <a:ext cx="3611887" cy="369332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/>
              <a:t>24,000,000   =  16,000,000 - 40,000,000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006" y="3950732"/>
            <a:ext cx="4540025" cy="369332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/>
              <a:t>19,000,000 =  (2,000,000 + 3,000,000) - 24,000,000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4320064"/>
            <a:ext cx="2808782" cy="369333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/>
              <a:t>1,900,000   =  10%  × 19,000,000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3050659" y="4381619"/>
            <a:ext cx="1826141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>
                <a:solidFill>
                  <a:srgbClr val="000000"/>
                </a:solidFill>
                <a:latin typeface="B Homa"/>
              </a:rPr>
              <a:t>مطالایات</a:t>
            </a:r>
            <a:r>
              <a:rPr lang="fa-IR" sz="1400">
                <a:solidFill>
                  <a:srgbClr val="000000"/>
                </a:solidFill>
              </a:rPr>
              <a:t> </a:t>
            </a:r>
            <a:r>
              <a:rPr lang="fa-IR" sz="1400">
                <a:solidFill>
                  <a:srgbClr val="000000"/>
                </a:solidFill>
                <a:latin typeface="B Homa"/>
              </a:rPr>
              <a:t>مشکوک</a:t>
            </a:r>
            <a:r>
              <a:rPr lang="fa-IR" sz="1400">
                <a:solidFill>
                  <a:srgbClr val="000000"/>
                </a:solidFill>
              </a:rPr>
              <a:t> </a:t>
            </a:r>
            <a:r>
              <a:rPr lang="fa-IR" sz="1400">
                <a:solidFill>
                  <a:srgbClr val="000000"/>
                </a:solidFill>
                <a:latin typeface="B Homa"/>
              </a:rPr>
              <a:t>الوصول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6147" y="3957261"/>
            <a:ext cx="1327608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>
                <a:solidFill>
                  <a:srgbClr val="000000"/>
                </a:solidFill>
                <a:latin typeface="B Homa"/>
              </a:rPr>
              <a:t>فروش</a:t>
            </a:r>
            <a:r>
              <a:rPr lang="fa-IR" sz="1400">
                <a:solidFill>
                  <a:srgbClr val="000000"/>
                </a:solidFill>
              </a:rPr>
              <a:t> </a:t>
            </a:r>
            <a:r>
              <a:rPr lang="fa-IR" sz="1400">
                <a:solidFill>
                  <a:srgbClr val="000000"/>
                </a:solidFill>
                <a:latin typeface="B Homa"/>
              </a:rPr>
              <a:t>نسیه</a:t>
            </a:r>
            <a:r>
              <a:rPr lang="fa-IR" sz="1400">
                <a:solidFill>
                  <a:srgbClr val="000000"/>
                </a:solidFill>
              </a:rPr>
              <a:t> </a:t>
            </a:r>
            <a:r>
              <a:rPr lang="fa-IR" sz="1400">
                <a:solidFill>
                  <a:srgbClr val="000000"/>
                </a:solidFill>
                <a:latin typeface="B Homa"/>
              </a:rPr>
              <a:t>خالص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3654623"/>
            <a:ext cx="928459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>
                <a:solidFill>
                  <a:srgbClr val="000000"/>
                </a:solidFill>
                <a:latin typeface="B Homa"/>
              </a:rPr>
              <a:t>فروش</a:t>
            </a:r>
            <a:r>
              <a:rPr lang="fa-IR" sz="1400">
                <a:solidFill>
                  <a:srgbClr val="000000"/>
                </a:solidFill>
              </a:rPr>
              <a:t> </a:t>
            </a:r>
            <a:r>
              <a:rPr lang="fa-IR" sz="1400">
                <a:solidFill>
                  <a:srgbClr val="000000"/>
                </a:solidFill>
                <a:latin typeface="B Homa"/>
              </a:rPr>
              <a:t>نسیه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82582" y="3249093"/>
            <a:ext cx="814647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>
                <a:solidFill>
                  <a:srgbClr val="000000"/>
                </a:solidFill>
                <a:latin typeface="B Homa"/>
              </a:rPr>
              <a:t>فروش</a:t>
            </a:r>
            <a:r>
              <a:rPr lang="fa-IR" sz="1400">
                <a:solidFill>
                  <a:srgbClr val="000000"/>
                </a:solidFill>
              </a:rPr>
              <a:t> </a:t>
            </a:r>
            <a:r>
              <a:rPr lang="fa-IR" sz="1400">
                <a:solidFill>
                  <a:srgbClr val="000000"/>
                </a:solidFill>
                <a:latin typeface="B Homa"/>
              </a:rPr>
              <a:t>نقد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0" y="2921667"/>
            <a:ext cx="3239070" cy="888333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</a:rPr>
              <a:t>7/8)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</a:t>
            </a:r>
            <a:r>
              <a:rPr lang="fa-IR" sz="1400">
                <a:solidFill>
                  <a:schemeClr val="tx1"/>
                </a:solidFill>
              </a:rPr>
              <a:t>.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</a:t>
            </a:r>
            <a:r>
              <a:rPr lang="fa-IR" sz="1400">
                <a:solidFill>
                  <a:schemeClr val="tx1"/>
                </a:solidFill>
              </a:rPr>
              <a:t> 600,000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</a:rPr>
              <a:t>                                   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</a:t>
            </a:r>
            <a:r>
              <a:rPr lang="fa-IR" sz="1400">
                <a:solidFill>
                  <a:schemeClr val="tx1"/>
                </a:solidFill>
              </a:rPr>
              <a:t>.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</a:t>
            </a:r>
            <a:r>
              <a:rPr lang="fa-IR" sz="1400">
                <a:solidFill>
                  <a:schemeClr val="tx1"/>
                </a:solidFill>
              </a:rPr>
              <a:t> 600,000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گیری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مطالبات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0904" y="4824484"/>
            <a:ext cx="8077200" cy="9144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نکته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توجه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ممکن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سوالات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نقد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تفکیک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نکند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فقط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شما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بدهد،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شرایط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مبلغ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عنوان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همان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17" name="Slide Number Placeholder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115</a:t>
            </a:fld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838200"/>
            <a:ext cx="8077200" cy="2362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ar-AE" sz="1400">
                <a:latin typeface="B Homa"/>
              </a:rPr>
              <a:t>مفروضات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حسابداری</a:t>
            </a:r>
            <a:r>
              <a:rPr lang="fa-IR" sz="1400"/>
              <a:t>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فرض‎های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اولیه‎ای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گفته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می‎شود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بنیان</a:t>
            </a:r>
            <a:r>
              <a:rPr lang="ar-AE" sz="1400"/>
              <a:t> </a:t>
            </a:r>
            <a:r>
              <a:rPr lang="ar-AE" sz="1400">
                <a:latin typeface="B Homa"/>
              </a:rPr>
              <a:t>اصول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حسابداری،</a:t>
            </a:r>
            <a:r>
              <a:rPr lang="ar-AE" sz="1400"/>
              <a:t> </a:t>
            </a:r>
            <a:r>
              <a:rPr lang="ar-AE" sz="1400">
                <a:latin typeface="B Homa"/>
              </a:rPr>
              <a:t>استانداردهای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حسابداری</a:t>
            </a:r>
            <a:r>
              <a:rPr lang="ar-AE" sz="1400"/>
              <a:t> 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روش‎های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حسابداری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را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شکل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می‎دهند</a:t>
            </a:r>
            <a:r>
              <a:rPr lang="ar-AE" sz="1400"/>
              <a:t>. </a:t>
            </a:r>
            <a:r>
              <a:rPr lang="ar-AE" sz="1400">
                <a:latin typeface="B Homa"/>
              </a:rPr>
              <a:t>این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مفروضات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عبارتند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از</a:t>
            </a:r>
            <a:r>
              <a:rPr lang="ar-AE" sz="1400"/>
              <a:t>:</a:t>
            </a:r>
          </a:p>
          <a:p>
            <a:pPr lvl="0" algn="r"/>
            <a:endParaRPr lang="ar-AE" sz="1400"/>
          </a:p>
          <a:p>
            <a:pPr lvl="0" algn="r"/>
            <a:r>
              <a:rPr lang="ar-AE" sz="1400">
                <a:latin typeface="B Homa"/>
              </a:rPr>
              <a:t>فرض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تفکیک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شخصیت</a:t>
            </a:r>
          </a:p>
          <a:p>
            <a:pPr lvl="0" algn="r"/>
            <a:r>
              <a:rPr lang="ar-AE" sz="1400">
                <a:latin typeface="B Homa"/>
              </a:rPr>
              <a:t>فرض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واحد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اندازه‎گیری</a:t>
            </a:r>
          </a:p>
          <a:p>
            <a:pPr lvl="0" algn="r"/>
            <a:r>
              <a:rPr lang="ar-AE" sz="1400">
                <a:latin typeface="B Homa"/>
              </a:rPr>
              <a:t>فرض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تعهدی</a:t>
            </a:r>
          </a:p>
          <a:p>
            <a:pPr lvl="0" algn="r"/>
            <a:r>
              <a:rPr lang="ar-AE" sz="1400">
                <a:latin typeface="B Homa"/>
              </a:rPr>
              <a:t>فرض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تداوم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فعالیت</a:t>
            </a:r>
          </a:p>
          <a:p>
            <a:pPr lvl="0" algn="r"/>
            <a:r>
              <a:rPr lang="ar-AE" sz="1400">
                <a:latin typeface="B Homa"/>
              </a:rPr>
              <a:t>فرض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دوره</a:t>
            </a:r>
            <a:r>
              <a:rPr lang="ar-AE" sz="1400"/>
              <a:t> </a:t>
            </a:r>
            <a:r>
              <a:rPr lang="fa-IR" sz="1400">
                <a:latin typeface="B Homa"/>
              </a:rPr>
              <a:t>مالی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248401" y="30774"/>
            <a:ext cx="24384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مفروضات</a:t>
            </a:r>
            <a:r>
              <a:rPr lang="fa-IR"/>
              <a:t> </a:t>
            </a:r>
            <a:r>
              <a:rPr lang="fa-IR">
                <a:latin typeface="B Homa"/>
              </a:rPr>
              <a:t>حسابداری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3429000"/>
            <a:ext cx="8077200" cy="2514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ar-AE" sz="1400">
                <a:solidFill>
                  <a:srgbClr val="FF0000"/>
                </a:solidFill>
                <a:latin typeface="B Homa"/>
              </a:rPr>
              <a:t>فرض</a:t>
            </a:r>
            <a:r>
              <a:rPr lang="ar-AE" sz="1400">
                <a:solidFill>
                  <a:srgbClr val="FF0000"/>
                </a:solidFill>
              </a:rPr>
              <a:t> </a:t>
            </a:r>
            <a:r>
              <a:rPr lang="ar-AE" sz="1400">
                <a:solidFill>
                  <a:srgbClr val="FF0000"/>
                </a:solidFill>
                <a:latin typeface="B Homa"/>
              </a:rPr>
              <a:t>تفکیک</a:t>
            </a:r>
            <a:r>
              <a:rPr lang="ar-AE" sz="1400">
                <a:solidFill>
                  <a:srgbClr val="FF0000"/>
                </a:solidFill>
              </a:rPr>
              <a:t> </a:t>
            </a:r>
            <a:r>
              <a:rPr lang="ar-AE" sz="1400">
                <a:solidFill>
                  <a:srgbClr val="FF0000"/>
                </a:solidFill>
                <a:latin typeface="B Homa"/>
              </a:rPr>
              <a:t>شخصیت</a:t>
            </a:r>
            <a:r>
              <a:rPr lang="fa-IR" sz="1400"/>
              <a:t>:</a:t>
            </a:r>
          </a:p>
          <a:p>
            <a:pPr lvl="0" algn="r"/>
            <a:r>
              <a:rPr lang="ar-AE" sz="1400">
                <a:latin typeface="B Homa"/>
              </a:rPr>
              <a:t>فرض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تفکیک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شخصیت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یکی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اساسی‌ترین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مفروضات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حسابداری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می‌باشد</a:t>
            </a:r>
            <a:r>
              <a:rPr lang="ar-AE" sz="1400"/>
              <a:t>. </a:t>
            </a:r>
            <a:r>
              <a:rPr lang="ar-AE" sz="1400">
                <a:latin typeface="B Homa"/>
              </a:rPr>
              <a:t>زیرا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این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فرض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واحد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اقتصادی</a:t>
            </a:r>
            <a:r>
              <a:rPr lang="ar-AE" sz="1400"/>
              <a:t> (</a:t>
            </a:r>
            <a:r>
              <a:rPr lang="ar-AE" sz="1400">
                <a:latin typeface="B Homa"/>
              </a:rPr>
              <a:t>اعم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اینکه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دارای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شخصیت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حقوقی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یافاقد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آن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باشد</a:t>
            </a:r>
            <a:r>
              <a:rPr lang="ar-AE" sz="1400"/>
              <a:t>)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عنوان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یک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واحد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مستقل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مالک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یا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مالکان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آن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نیز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جدا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موسسات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دیگر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نگاه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میکند</a:t>
            </a:r>
            <a:r>
              <a:rPr lang="ar-AE" sz="1400"/>
              <a:t>. </a:t>
            </a:r>
            <a:r>
              <a:rPr lang="ar-AE" sz="1400">
                <a:latin typeface="B Homa"/>
              </a:rPr>
              <a:t>با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این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فرض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مؤسسه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یک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شخصیت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حقوقی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مستقل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فرض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شده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می‌تواند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دارایی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تحصیل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نموده،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بدهی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هزینه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تعهد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درآمد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نیز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تحصیل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نماید</a:t>
            </a:r>
            <a:r>
              <a:rPr lang="ar-AE" sz="1400"/>
              <a:t>. </a:t>
            </a:r>
            <a:r>
              <a:rPr lang="ar-AE" sz="1400">
                <a:latin typeface="B Homa"/>
              </a:rPr>
              <a:t>بر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مبنای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این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فرض،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مطالبات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دیون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شخصی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صاحبان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واحد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تجاری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اشخاص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ثالث،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جزء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منابع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تعهدات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واحد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تجاری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محسوب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نمی‌گردد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اگر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شرکت‌های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تضامنی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مؤسسات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انفرادی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اینکه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شخصیت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شرکت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یا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مؤسسه،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مستقل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شخصیت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مالک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یا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مالکان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آن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می‌باشد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اما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نظر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قانونی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این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تفکیک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وجود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ندارد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بستانکاران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این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گونه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مؤسسات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می‌توانند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طلب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خود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را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داراییهای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مؤسسه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یا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اموال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شخصی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صاحبان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سرمایه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وصول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نمایند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116</a:t>
            </a:fld>
            <a:endParaRPr/>
          </a:p>
        </p:txBody>
      </p:sp>
    </p:spTree>
  </p:cSld>
  <p:clrMapOvr>
    <a:masterClrMapping/>
  </p:clrMapOvr>
  <p:transition spd="slow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528464"/>
            <a:ext cx="8077200" cy="16764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ar-AE" sz="1400">
                <a:solidFill>
                  <a:srgbClr val="FF0000"/>
                </a:solidFill>
                <a:latin typeface="B Homa"/>
              </a:rPr>
              <a:t>فرض</a:t>
            </a:r>
            <a:r>
              <a:rPr lang="ar-AE" sz="1400">
                <a:solidFill>
                  <a:srgbClr val="FF0000"/>
                </a:solidFill>
              </a:rPr>
              <a:t> </a:t>
            </a:r>
            <a:r>
              <a:rPr lang="ar-AE" sz="1400">
                <a:solidFill>
                  <a:srgbClr val="FF0000"/>
                </a:solidFill>
                <a:latin typeface="B Homa"/>
              </a:rPr>
              <a:t>واحد</a:t>
            </a:r>
            <a:r>
              <a:rPr lang="ar-AE" sz="1400">
                <a:solidFill>
                  <a:srgbClr val="FF0000"/>
                </a:solidFill>
              </a:rPr>
              <a:t> </a:t>
            </a:r>
            <a:r>
              <a:rPr lang="ar-AE" sz="1400">
                <a:solidFill>
                  <a:srgbClr val="FF0000"/>
                </a:solidFill>
                <a:latin typeface="B Homa"/>
              </a:rPr>
              <a:t>اندازه‎گیری</a:t>
            </a:r>
            <a:r>
              <a:rPr lang="fa-IR" sz="1400"/>
              <a:t>:</a:t>
            </a:r>
          </a:p>
          <a:p>
            <a:pPr lvl="0" algn="r"/>
            <a:r>
              <a:rPr lang="ar-AE" sz="1400">
                <a:latin typeface="B Homa"/>
              </a:rPr>
              <a:t>برای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اندازه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گیری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ویژگی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یا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کیفیت،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نگاه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اول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یک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مقیاس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اندازه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گیری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نیاز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می‌باشد</a:t>
            </a:r>
            <a:r>
              <a:rPr lang="ar-AE" sz="1400"/>
              <a:t>. </a:t>
            </a:r>
            <a:r>
              <a:rPr lang="ar-AE" sz="1400">
                <a:latin typeface="B Homa"/>
              </a:rPr>
              <a:t>مثلا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واحد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اندازه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گیری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طول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متر،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وزن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کیلو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گرم،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انسان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نفر،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زلزله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ریشتر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... </a:t>
            </a:r>
            <a:r>
              <a:rPr lang="ar-AE" sz="1400">
                <a:latin typeface="B Homa"/>
              </a:rPr>
              <a:t>می‌باشد</a:t>
            </a:r>
            <a:r>
              <a:rPr lang="ar-AE" sz="1400"/>
              <a:t>. </a:t>
            </a:r>
            <a:r>
              <a:rPr lang="ar-AE" sz="1400">
                <a:latin typeface="B Homa"/>
              </a:rPr>
              <a:t>در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حسابداری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نیز</a:t>
            </a:r>
            <a:r>
              <a:rPr lang="ar-AE" sz="1400"/>
              <a:t> « </a:t>
            </a:r>
            <a:r>
              <a:rPr lang="ar-AE" sz="1400">
                <a:latin typeface="B Homa"/>
              </a:rPr>
              <a:t>پول</a:t>
            </a:r>
            <a:r>
              <a:rPr lang="ar-AE" sz="1400"/>
              <a:t>»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عنوان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واحد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اندازه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گیری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مبادلات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فرض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شده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است</a:t>
            </a:r>
            <a:r>
              <a:rPr lang="ar-AE" sz="1400"/>
              <a:t>. </a:t>
            </a:r>
            <a:r>
              <a:rPr lang="ar-AE" sz="1400">
                <a:latin typeface="B Homa"/>
              </a:rPr>
              <a:t>کلیه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مبادلاتی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توسط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حسابداران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دفاتر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یا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صورت‌های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مالی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منعکس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می‌گردد،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معرف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حجم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یا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مقدار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نمی‌باشد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بلکه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تنها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آنها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را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نشان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می‌دهند</a:t>
            </a:r>
            <a:r>
              <a:rPr lang="ar-AE" sz="1400"/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2294384"/>
            <a:ext cx="8077200" cy="990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ar-AE" sz="1400">
                <a:solidFill>
                  <a:srgbClr val="FF0000"/>
                </a:solidFill>
                <a:latin typeface="B Homa"/>
              </a:rPr>
              <a:t>فرض</a:t>
            </a:r>
            <a:r>
              <a:rPr lang="ar-AE" sz="1400">
                <a:solidFill>
                  <a:srgbClr val="FF0000"/>
                </a:solidFill>
              </a:rPr>
              <a:t> </a:t>
            </a:r>
            <a:r>
              <a:rPr lang="ar-AE" sz="1400">
                <a:solidFill>
                  <a:srgbClr val="FF0000"/>
                </a:solidFill>
                <a:latin typeface="B Homa"/>
              </a:rPr>
              <a:t>تعهدی</a:t>
            </a:r>
            <a:r>
              <a:rPr lang="fa-IR" sz="1400"/>
              <a:t>:</a:t>
            </a:r>
          </a:p>
          <a:p>
            <a:pPr lvl="0" algn="r"/>
            <a:r>
              <a:rPr lang="ar-AE" sz="1400">
                <a:latin typeface="B Homa"/>
              </a:rPr>
              <a:t>این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فرض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حاکی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این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است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باید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درآمدها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محض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تحقق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هزینه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محض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تحمل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بدون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توجه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دریافت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یا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پرداخت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وجه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نقد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مربوط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شناسائی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شود</a:t>
            </a:r>
            <a:r>
              <a:rPr lang="ar-AE" sz="1400"/>
              <a:t>. </a:t>
            </a:r>
            <a:r>
              <a:rPr lang="ar-AE" sz="1400">
                <a:latin typeface="B Homa"/>
              </a:rPr>
              <a:t>این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فرض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تحقق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درآمد،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تحمل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هزینه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تطابق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دقیق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هزینه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درآمدهای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شناسایی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شده،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تاکید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دارد</a:t>
            </a:r>
            <a:r>
              <a:rPr lang="ar-AE" sz="140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3352800"/>
            <a:ext cx="8077200" cy="1447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ar-AE" sz="1400">
                <a:solidFill>
                  <a:srgbClr val="FF0000"/>
                </a:solidFill>
                <a:latin typeface="B Homa"/>
              </a:rPr>
              <a:t>فرض</a:t>
            </a:r>
            <a:r>
              <a:rPr lang="ar-AE" sz="1400">
                <a:solidFill>
                  <a:srgbClr val="FF0000"/>
                </a:solidFill>
              </a:rPr>
              <a:t> </a:t>
            </a:r>
            <a:r>
              <a:rPr lang="ar-AE" sz="1400">
                <a:solidFill>
                  <a:srgbClr val="FF0000"/>
                </a:solidFill>
                <a:latin typeface="B Homa"/>
              </a:rPr>
              <a:t>تداوم</a:t>
            </a:r>
            <a:r>
              <a:rPr lang="ar-AE" sz="1400">
                <a:solidFill>
                  <a:srgbClr val="FF0000"/>
                </a:solidFill>
              </a:rPr>
              <a:t> </a:t>
            </a:r>
            <a:r>
              <a:rPr lang="ar-AE" sz="1400">
                <a:solidFill>
                  <a:srgbClr val="FF0000"/>
                </a:solidFill>
                <a:latin typeface="B Homa"/>
              </a:rPr>
              <a:t>فعالیت</a:t>
            </a:r>
            <a:r>
              <a:rPr lang="fa-IR" sz="1400"/>
              <a:t>:</a:t>
            </a:r>
          </a:p>
          <a:p>
            <a:pPr lvl="0" algn="r"/>
            <a:r>
              <a:rPr lang="fa-IR" sz="1400">
                <a:latin typeface="B Homa"/>
              </a:rPr>
              <a:t>بدین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معنی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باشد</a:t>
            </a:r>
            <a:r>
              <a:rPr lang="fa-IR" sz="1400"/>
              <a:t> </a:t>
            </a:r>
            <a:r>
              <a:rPr lang="ar-AE" sz="1400">
                <a:latin typeface="B Homa"/>
              </a:rPr>
              <a:t>که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واحد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تجاری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عملیات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خود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را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آینده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قابل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پیش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بینی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ادامه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خواهد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داد</a:t>
            </a:r>
            <a:r>
              <a:rPr lang="ar-AE" sz="1400"/>
              <a:t>.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بیان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دیگر،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واحد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تجاری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آن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قدر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موجودیت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خود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ادامه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دهد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برنامه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جاری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خود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را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اجراء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تعهدات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خود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را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ایفا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کند</a:t>
            </a:r>
            <a:r>
              <a:rPr lang="ar-AE" sz="1400"/>
              <a:t>.</a:t>
            </a:r>
          </a:p>
          <a:p>
            <a:pPr lvl="0" algn="r"/>
            <a:r>
              <a:rPr lang="ar-AE" sz="1400">
                <a:latin typeface="B Homa"/>
              </a:rPr>
              <a:t>بر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اساس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این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فرض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داراییها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بدهی‌ها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جاری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بلند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مدت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تقسیم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میشود</a:t>
            </a:r>
            <a:r>
              <a:rPr lang="ar-AE" sz="140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4953000"/>
            <a:ext cx="8077200" cy="1219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ar-AE" sz="1400">
                <a:solidFill>
                  <a:srgbClr val="FF0000"/>
                </a:solidFill>
                <a:latin typeface="B Homa"/>
              </a:rPr>
              <a:t>فرض</a:t>
            </a:r>
            <a:r>
              <a:rPr lang="ar-AE" sz="1400">
                <a:solidFill>
                  <a:srgbClr val="FF0000"/>
                </a:solidFill>
              </a:rPr>
              <a:t> </a:t>
            </a:r>
            <a:r>
              <a:rPr lang="ar-AE" sz="1400">
                <a:solidFill>
                  <a:srgbClr val="FF0000"/>
                </a:solidFill>
                <a:latin typeface="B Homa"/>
              </a:rPr>
              <a:t>دوره</a:t>
            </a:r>
            <a:r>
              <a:rPr lang="ar-AE" sz="1400">
                <a:solidFill>
                  <a:srgbClr val="FF0000"/>
                </a:solidFill>
              </a:rPr>
              <a:t> </a:t>
            </a:r>
            <a:r>
              <a:rPr lang="ar-AE" sz="1400">
                <a:solidFill>
                  <a:srgbClr val="FF0000"/>
                </a:solidFill>
                <a:latin typeface="B Homa"/>
              </a:rPr>
              <a:t>مالی</a:t>
            </a:r>
            <a:r>
              <a:rPr lang="fa-IR" sz="1400"/>
              <a:t>:</a:t>
            </a:r>
          </a:p>
          <a:p>
            <a:pPr lvl="0" algn="r"/>
            <a:r>
              <a:rPr lang="fa-IR" sz="1400">
                <a:latin typeface="B Homa"/>
              </a:rPr>
              <a:t>عملکرد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مؤسسه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بعد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پایان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فعالیت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زمان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انحلال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مؤسسه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طور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دقیق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قابل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ارزیابی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باشد،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اما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برای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اینکه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استفاده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کنندگان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بتوانند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وضعیت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عملکرد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مؤسسه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تجزیه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تحلیل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داشته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باشند،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باید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عمر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طولانی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مؤسسه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دوره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کوتاه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تقسیم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نمود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آن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دوره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مالی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گفته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صورت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یکساله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باشد</a:t>
            </a:r>
            <a:r>
              <a:rPr lang="fa-IR" sz="140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2- 2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117</a:t>
            </a:fld>
            <a:endParaRPr/>
          </a:p>
        </p:txBody>
      </p:sp>
    </p:spTree>
  </p:cSld>
  <p:clrMapOvr>
    <a:masterClrMapping/>
  </p:clrMapOvr>
  <p:transition spd="slow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838200"/>
            <a:ext cx="8077200" cy="2209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ar-AE" sz="1400">
                <a:latin typeface="B Homa"/>
              </a:rPr>
              <a:t>آن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گروه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مفاهیم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حسابداری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رهنمودها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مبانی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لازم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مورد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نحوه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اندازه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گیری،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ثبت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گزارش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اطلاعات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مالی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را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طور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مشخص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فراهم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آورد</a:t>
            </a:r>
            <a:r>
              <a:rPr lang="ar-AE" sz="1400"/>
              <a:t>. </a:t>
            </a:r>
            <a:r>
              <a:rPr lang="ar-AE" sz="1400">
                <a:latin typeface="B Homa"/>
              </a:rPr>
              <a:t>مفروضات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حسابداری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جنبه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زیر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بنایی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دارند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حالی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اصول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حسابداری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بیشتر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جنبه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کاربردی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عملی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دارند</a:t>
            </a:r>
            <a:r>
              <a:rPr lang="ar-AE" sz="1400"/>
              <a:t>.</a:t>
            </a:r>
            <a:r>
              <a:rPr lang="fa-IR" sz="1400">
                <a:latin typeface="B Homa"/>
              </a:rPr>
              <a:t>این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اصول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عبارتند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:</a:t>
            </a:r>
          </a:p>
          <a:p>
            <a:pPr lvl="0" algn="r"/>
            <a:endParaRPr lang="fa-IR" sz="1400"/>
          </a:p>
          <a:p>
            <a:pPr lvl="0" algn="r"/>
            <a:r>
              <a:rPr lang="ar-AE" sz="1400">
                <a:latin typeface="B Homa"/>
              </a:rPr>
              <a:t>اصل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تمام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شده</a:t>
            </a:r>
          </a:p>
          <a:p>
            <a:pPr lvl="0" algn="r"/>
            <a:r>
              <a:rPr lang="ar-AE" sz="1400">
                <a:latin typeface="B Homa"/>
              </a:rPr>
              <a:t>اصل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تحقق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درآمد</a:t>
            </a:r>
          </a:p>
          <a:p>
            <a:pPr lvl="0" algn="r"/>
            <a:r>
              <a:rPr lang="ar-AE" sz="1400">
                <a:latin typeface="B Homa"/>
              </a:rPr>
              <a:t>اصل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تطابق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هزینه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درآمدها</a:t>
            </a:r>
          </a:p>
          <a:p>
            <a:pPr lvl="0" algn="r"/>
            <a:r>
              <a:rPr lang="ar-AE" sz="1400">
                <a:latin typeface="B Homa"/>
              </a:rPr>
              <a:t>اصل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افشاء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248401" y="30774"/>
            <a:ext cx="24384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اصول</a:t>
            </a:r>
          </a:p>
          <a:p>
            <a:pPr lvl="0" algn="ctr"/>
            <a:r>
              <a:rPr lang="fa-IR">
                <a:latin typeface="B Homa"/>
              </a:rPr>
              <a:t>حسابداری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3124200"/>
            <a:ext cx="8077200" cy="1447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اصل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بهای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تمام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شده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تاریخی</a:t>
            </a:r>
            <a:r>
              <a:rPr lang="fa-IR" sz="1400"/>
              <a:t>:</a:t>
            </a:r>
          </a:p>
          <a:p>
            <a:pPr lvl="0" algn="r"/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موجب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اصل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تمام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شده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تاریخی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تمام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رویدادهای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مالی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تمام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شده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تاریخ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وقوع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ثبت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صورتهای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مالی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منعکس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میشوند</a:t>
            </a:r>
            <a:r>
              <a:rPr lang="fa-IR" sz="1400"/>
              <a:t>.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اصل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تمام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شده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تاریخی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مورد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اندازه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گیری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بدهیها،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هزینه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زیانها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نیز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حاکم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است</a:t>
            </a:r>
            <a:r>
              <a:rPr lang="ar-AE" sz="140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4724400"/>
            <a:ext cx="8077200" cy="1447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تحقق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درآمد</a:t>
            </a:r>
            <a:r>
              <a:rPr lang="fa-IR" sz="1400"/>
              <a:t>:</a:t>
            </a:r>
          </a:p>
          <a:p>
            <a:pPr lvl="0" algn="r"/>
            <a:r>
              <a:rPr lang="ar-AE" sz="1400">
                <a:latin typeface="B Homa"/>
              </a:rPr>
              <a:t>طبق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اصل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تحقق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درآمد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درآمد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زمانی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شناسایی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شود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که</a:t>
            </a:r>
            <a:r>
              <a:rPr lang="ar-AE" sz="1400"/>
              <a:t> 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شرط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زیر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صورت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گرفته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باشد</a:t>
            </a:r>
            <a:r>
              <a:rPr lang="fa-IR" sz="1400"/>
              <a:t>:</a:t>
            </a:r>
          </a:p>
          <a:p>
            <a:pPr marL="342900" lvl="0" indent="-342900" algn="r">
              <a:buAutoNum type="arabicPeriod"/>
            </a:pPr>
            <a:r>
              <a:rPr lang="fa-IR" sz="1400">
                <a:latin typeface="B Homa"/>
              </a:rPr>
              <a:t>معامله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انجام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باشد</a:t>
            </a:r>
            <a:r>
              <a:rPr lang="fa-IR" sz="1400"/>
              <a:t>.</a:t>
            </a:r>
          </a:p>
          <a:p>
            <a:pPr marL="342900" lvl="0" indent="-342900" algn="r">
              <a:buAutoNum type="arabicPeriod"/>
            </a:pPr>
            <a:r>
              <a:rPr lang="fa-IR" sz="1400">
                <a:latin typeface="B Homa"/>
              </a:rPr>
              <a:t>أرامد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حاصله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قابل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اندازه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گیری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پول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رایج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باشد</a:t>
            </a:r>
            <a:r>
              <a:rPr lang="fa-IR" sz="140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118</a:t>
            </a:fld>
            <a:endParaRPr/>
          </a:p>
        </p:txBody>
      </p:sp>
    </p:spTree>
  </p:cSld>
  <p:clrMapOvr>
    <a:masterClrMapping/>
  </p:clrMapOvr>
  <p:transition spd="slow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609600"/>
            <a:ext cx="8077200" cy="3352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اصل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تطابق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هزینه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ها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با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درآمدها</a:t>
            </a:r>
            <a:r>
              <a:rPr lang="fa-IR" sz="1400"/>
              <a:t>:</a:t>
            </a:r>
          </a:p>
          <a:p>
            <a:pPr lvl="0" algn="r"/>
            <a:r>
              <a:rPr lang="ar-AE" sz="1400">
                <a:latin typeface="B Homa"/>
              </a:rPr>
              <a:t>یعنی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هزینه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انجام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شده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برای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تحصیل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درآمد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باید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همان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دوره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درآمد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شناسایی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شود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درآمد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مقابله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گردد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سود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زیان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خالص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دوره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معلوم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گردد</a:t>
            </a:r>
            <a:r>
              <a:rPr lang="ar-AE" sz="1400"/>
              <a:t>.</a:t>
            </a:r>
          </a:p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شناسایی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هزینه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ها</a:t>
            </a:r>
            <a:r>
              <a:rPr lang="fa-IR" sz="1400"/>
              <a:t>:</a:t>
            </a:r>
          </a:p>
          <a:p>
            <a:pPr lvl="0" algn="r"/>
            <a:r>
              <a:rPr lang="fa-IR" sz="1400"/>
              <a:t>1.</a:t>
            </a:r>
            <a:r>
              <a:rPr lang="ar-AE" sz="1400">
                <a:latin typeface="B Homa"/>
              </a:rPr>
              <a:t>رابطه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علت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معلولی</a:t>
            </a:r>
            <a:r>
              <a:t/>
            </a:r>
            <a:br/>
            <a:r>
              <a:rPr lang="ar-AE" sz="1400">
                <a:latin typeface="B Homa"/>
              </a:rPr>
              <a:t>یعنی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وقوع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درآمد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هزینه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همزمان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است</a:t>
            </a:r>
            <a:r>
              <a:rPr lang="ar-AE" sz="1400"/>
              <a:t>. </a:t>
            </a:r>
            <a:r>
              <a:rPr lang="ar-AE" sz="1400">
                <a:latin typeface="B Homa"/>
              </a:rPr>
              <a:t>مانند</a:t>
            </a:r>
            <a:r>
              <a:rPr lang="ar-AE" sz="1400"/>
              <a:t> : </a:t>
            </a:r>
            <a:r>
              <a:rPr lang="ar-AE" sz="1400">
                <a:latin typeface="B Homa"/>
              </a:rPr>
              <a:t>بهای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تمام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شده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کالای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فروش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رفته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هزینه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کمیسیون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فروش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هزینه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حمل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تحویل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کالا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مشتریان</a:t>
            </a:r>
            <a:r>
              <a:t/>
            </a:r>
            <a:br/>
            <a:r>
              <a:rPr lang="ar-AE" sz="1400"/>
              <a:t>2.</a:t>
            </a:r>
            <a:r>
              <a:rPr lang="ar-AE" sz="1400">
                <a:latin typeface="B Homa"/>
              </a:rPr>
              <a:t>تخصیص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منظم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منطقی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هزینه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ها</a:t>
            </a:r>
            <a:r>
              <a:rPr lang="ar-AE" sz="1400"/>
              <a:t> </a:t>
            </a:r>
            <a:r>
              <a:t/>
            </a:r>
            <a:br/>
            <a:r>
              <a:rPr lang="ar-AE" sz="1400">
                <a:latin typeface="B Homa"/>
              </a:rPr>
              <a:t>وقتی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مخارج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طی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چند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دوره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اتفاق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بیفتد</a:t>
            </a:r>
            <a:r>
              <a:rPr lang="ar-AE" sz="1400"/>
              <a:t> ( </a:t>
            </a:r>
            <a:r>
              <a:rPr lang="ar-AE" sz="1400">
                <a:latin typeface="B Homa"/>
              </a:rPr>
              <a:t>مانند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استهلاک</a:t>
            </a:r>
            <a:r>
              <a:rPr lang="ar-AE" sz="1400"/>
              <a:t>) </a:t>
            </a:r>
            <a:r>
              <a:rPr lang="ar-AE" sz="1400">
                <a:latin typeface="B Homa"/>
              </a:rPr>
              <a:t>مخارج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باید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دوره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سرشکن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شود</a:t>
            </a:r>
            <a:r>
              <a:rPr lang="ar-AE" sz="1400"/>
              <a:t>.</a:t>
            </a:r>
            <a:r>
              <a:t/>
            </a:r>
            <a:br/>
            <a:r>
              <a:rPr lang="ar-AE" sz="1400">
                <a:latin typeface="B Homa"/>
              </a:rPr>
              <a:t>مثال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دیگر</a:t>
            </a:r>
            <a:r>
              <a:rPr lang="ar-AE" sz="1400"/>
              <a:t>: </a:t>
            </a:r>
            <a:r>
              <a:rPr lang="ar-AE" sz="1400">
                <a:latin typeface="B Homa"/>
              </a:rPr>
              <a:t>هزینه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سود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تضمین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شده</a:t>
            </a:r>
            <a:r>
              <a:rPr lang="ar-AE" sz="1400"/>
              <a:t> (</a:t>
            </a:r>
            <a:r>
              <a:rPr lang="ar-AE" sz="1400">
                <a:latin typeface="B Homa"/>
              </a:rPr>
              <a:t>بهره</a:t>
            </a:r>
            <a:r>
              <a:rPr lang="ar-AE" sz="1400"/>
              <a:t>) </a:t>
            </a:r>
            <a:r>
              <a:rPr lang="ar-AE" sz="1400">
                <a:latin typeface="B Homa"/>
              </a:rPr>
              <a:t>تسهلات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بلند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مدت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دریافتی</a:t>
            </a:r>
            <a:r>
              <a:t/>
            </a:r>
            <a:br/>
            <a:r>
              <a:rPr lang="ar-AE" sz="1400"/>
              <a:t>3.</a:t>
            </a:r>
            <a:r>
              <a:rPr lang="ar-AE" sz="1400">
                <a:latin typeface="B Homa"/>
              </a:rPr>
              <a:t>شناخت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بلادرنگ</a:t>
            </a:r>
            <a:r>
              <a:t/>
            </a:r>
            <a:br/>
            <a:r>
              <a:rPr lang="ar-AE" sz="1400">
                <a:latin typeface="B Homa"/>
              </a:rPr>
              <a:t>وقتی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بین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درآمد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مخارج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رابطه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علت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معلولی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وجود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نداشته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باشد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مخارج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فاقد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منافع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آتی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باشند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این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گونه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مخارج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باید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بلافاصله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پس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وقوع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عنوان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هزینه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شناسایی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شوند</a:t>
            </a:r>
            <a:r>
              <a:rPr lang="ar-AE" sz="1400"/>
              <a:t>. </a:t>
            </a:r>
            <a:r>
              <a:rPr lang="ar-AE" sz="1400">
                <a:latin typeface="B Homa"/>
              </a:rPr>
              <a:t>مانند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هزینه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تبلیغات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هزینه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آموزش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کارکنان</a:t>
            </a:r>
            <a:r>
              <a:rPr lang="ar-AE" sz="1400"/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2513" y="4164842"/>
            <a:ext cx="8077201" cy="1066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اصل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افشاء</a:t>
            </a:r>
            <a:r>
              <a:rPr lang="fa-IR" sz="1400"/>
              <a:t>:</a:t>
            </a:r>
          </a:p>
          <a:p>
            <a:pPr lvl="0" algn="r"/>
            <a:r>
              <a:rPr lang="ar-AE" sz="1400">
                <a:latin typeface="B Homa"/>
              </a:rPr>
              <a:t>این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اصل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ایجاب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کند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کلیه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واقعیتهای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اهمیت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مربوط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رویدادها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فعالیتهای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مالی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واحدهای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تجاری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شکل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مناسب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کامل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گزارش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شود</a:t>
            </a:r>
            <a:r>
              <a:rPr lang="fa-IR" sz="140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2- 2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119</a:t>
            </a:fld>
            <a:endParaRPr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15000" y="304800"/>
            <a:ext cx="3048000" cy="3733800"/>
          </a:xfrm>
          <a:prstGeom prst="roundRect">
            <a:avLst/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400">
                <a:latin typeface="B Homa"/>
              </a:rPr>
              <a:t>انواع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دارایی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های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جاری</a:t>
            </a:r>
            <a:r>
              <a:rPr lang="fa-IR" sz="2400"/>
              <a:t>: </a:t>
            </a:r>
          </a:p>
          <a:p>
            <a:pPr marL="342900" lvl="0" indent="-342900" algn="r">
              <a:buAutoNum type="arabicPeriod"/>
            </a:pPr>
            <a:r>
              <a:rPr lang="fa-IR" sz="2400">
                <a:latin typeface="B Homa"/>
              </a:rPr>
              <a:t>صندوق</a:t>
            </a:r>
          </a:p>
          <a:p>
            <a:pPr marL="342900" lvl="0" indent="-342900" algn="r">
              <a:buAutoNum type="arabicPeriod"/>
            </a:pPr>
            <a:r>
              <a:rPr lang="fa-IR" sz="2400">
                <a:latin typeface="B Homa"/>
              </a:rPr>
              <a:t>بانک</a:t>
            </a:r>
          </a:p>
          <a:p>
            <a:pPr marL="342900" lvl="0" indent="-342900" algn="r">
              <a:buAutoNum type="arabicPeriod"/>
            </a:pPr>
            <a:r>
              <a:rPr lang="fa-IR" sz="2400">
                <a:latin typeface="B Homa"/>
              </a:rPr>
              <a:t>حسابهای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دریافتنی</a:t>
            </a:r>
            <a:r>
              <a:rPr lang="fa-IR" sz="2400"/>
              <a:t> (</a:t>
            </a:r>
            <a:r>
              <a:rPr lang="fa-IR" sz="2400">
                <a:latin typeface="B Homa"/>
              </a:rPr>
              <a:t>بدهکاران</a:t>
            </a:r>
            <a:r>
              <a:rPr lang="fa-IR" sz="2400"/>
              <a:t>)</a:t>
            </a:r>
          </a:p>
          <a:p>
            <a:pPr marL="342900" lvl="0" indent="-342900" algn="r">
              <a:buAutoNum type="arabicPeriod"/>
            </a:pPr>
            <a:r>
              <a:rPr lang="fa-IR" sz="2400">
                <a:latin typeface="B Homa"/>
              </a:rPr>
              <a:t>اسناد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دریافتنی</a:t>
            </a:r>
          </a:p>
          <a:p>
            <a:pPr marL="342900" lvl="0" indent="-342900" algn="r">
              <a:buAutoNum type="arabicPeriod"/>
            </a:pPr>
            <a:r>
              <a:rPr lang="fa-IR" sz="2400">
                <a:latin typeface="B Homa"/>
              </a:rPr>
              <a:t>کالا</a:t>
            </a:r>
          </a:p>
          <a:p>
            <a:pPr marL="342900" lvl="0" indent="-342900" algn="r">
              <a:buAutoNum type="arabicPeriod"/>
            </a:pPr>
            <a:r>
              <a:rPr lang="fa-IR" sz="2400">
                <a:latin typeface="B Homa"/>
              </a:rPr>
              <a:t>ملزومات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91952" y="304800"/>
            <a:ext cx="3048000" cy="3733800"/>
          </a:xfrm>
          <a:prstGeom prst="roundRect">
            <a:avLst/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400">
                <a:latin typeface="B Homa"/>
              </a:rPr>
              <a:t>انواع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دارایی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های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ثابت</a:t>
            </a:r>
            <a:r>
              <a:rPr lang="fa-IR" sz="2400"/>
              <a:t>: </a:t>
            </a:r>
          </a:p>
          <a:p>
            <a:pPr marL="342900" lvl="0" indent="-342900" algn="r">
              <a:buAutoNum type="arabicPeriod"/>
            </a:pPr>
            <a:r>
              <a:rPr lang="fa-IR" sz="2400">
                <a:latin typeface="B Homa"/>
              </a:rPr>
              <a:t>اثاثه</a:t>
            </a:r>
          </a:p>
          <a:p>
            <a:pPr marL="342900" lvl="0" indent="-342900" algn="r">
              <a:buAutoNum type="arabicPeriod"/>
            </a:pPr>
            <a:r>
              <a:rPr lang="fa-IR" sz="2400">
                <a:latin typeface="B Homa"/>
              </a:rPr>
              <a:t>زمین</a:t>
            </a:r>
          </a:p>
          <a:p>
            <a:pPr marL="342900" lvl="0" indent="-342900" algn="r">
              <a:buAutoNum type="arabicPeriod"/>
            </a:pPr>
            <a:r>
              <a:rPr lang="fa-IR" sz="2400">
                <a:latin typeface="B Homa"/>
              </a:rPr>
              <a:t>ساختمان</a:t>
            </a:r>
          </a:p>
          <a:p>
            <a:pPr marL="342900" lvl="0" indent="-342900" algn="r">
              <a:buAutoNum type="arabicPeriod"/>
            </a:pPr>
            <a:r>
              <a:rPr lang="fa-IR" sz="2400">
                <a:latin typeface="B Homa"/>
              </a:rPr>
              <a:t>ماشین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آلات</a:t>
            </a:r>
          </a:p>
          <a:p>
            <a:pPr marL="342900" lvl="0" indent="-342900" algn="r">
              <a:buAutoNum type="arabicPeriod"/>
            </a:pPr>
            <a:r>
              <a:rPr lang="fa-IR" sz="2400">
                <a:latin typeface="B Homa"/>
              </a:rPr>
              <a:t>تجهیزات</a:t>
            </a:r>
          </a:p>
          <a:p>
            <a:pPr marL="342900" lvl="0" indent="-342900" algn="r">
              <a:buAutoNum type="arabicPeriod"/>
            </a:pPr>
            <a:r>
              <a:rPr lang="fa-IR" sz="2400">
                <a:latin typeface="B Homa"/>
              </a:rPr>
              <a:t>وسایل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نقلیه</a:t>
            </a:r>
          </a:p>
          <a:p>
            <a:pPr marL="342900" lvl="0" indent="-342900" algn="r">
              <a:buAutoNum type="arabicPeriod"/>
            </a:pPr>
            <a:endParaRPr lang="fa-IR" sz="2400">
              <a:latin typeface="B Hom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00600" y="4114800"/>
            <a:ext cx="4191000" cy="7620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rgbClr val="FF0000"/>
                </a:solidFill>
                <a:latin typeface="B Homa"/>
              </a:rPr>
              <a:t>حسابهای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دریافتنی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مطالبات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مؤسسه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اشخاص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رویداد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گذشته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ایجاد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00600" y="5029200"/>
            <a:ext cx="4191000" cy="7620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rgbClr val="FF0000"/>
                </a:solidFill>
                <a:latin typeface="B Homa"/>
              </a:rPr>
              <a:t>اسناد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دریافتنی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همان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مطالبات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مؤسسه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آنها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سند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تجاری</a:t>
            </a:r>
            <a:r>
              <a:rPr lang="fa-IR" sz="1600"/>
              <a:t> (</a:t>
            </a:r>
            <a:r>
              <a:rPr lang="fa-IR" sz="1600">
                <a:latin typeface="B Homa"/>
              </a:rPr>
              <a:t>سفته،چک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برات</a:t>
            </a:r>
            <a:r>
              <a:rPr lang="fa-IR" sz="1600"/>
              <a:t>) </a:t>
            </a:r>
            <a:r>
              <a:rPr lang="fa-IR" sz="1600">
                <a:latin typeface="B Homa"/>
              </a:rPr>
              <a:t>دریافت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00600" y="5943600"/>
            <a:ext cx="4191000" cy="7620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rgbClr val="FF0000"/>
                </a:solidFill>
                <a:latin typeface="B Homa"/>
              </a:rPr>
              <a:t>ملزومات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اقلام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مصرفی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هستند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طی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یک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سال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جریان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فعالیت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مؤسسه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مصرف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شوند</a:t>
            </a:r>
            <a:r>
              <a:rPr lang="fa-IR" sz="1600"/>
              <a:t>. </a:t>
            </a:r>
            <a:r>
              <a:rPr lang="fa-IR" sz="1600">
                <a:latin typeface="B Homa"/>
              </a:rPr>
              <a:t>مانند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لوازالتحریر،کاغذ،چسب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...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4308764"/>
            <a:ext cx="4191000" cy="1330036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rgbClr val="FF0000"/>
                </a:solidFill>
                <a:latin typeface="B Homa"/>
              </a:rPr>
              <a:t>اثاثه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ثابتی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نسبت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سایر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داراییهای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ثابت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عمر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کمتری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  <a:p>
            <a:pPr lvl="0" algn="ctr"/>
            <a:r>
              <a:rPr lang="fa-IR" sz="1600">
                <a:solidFill>
                  <a:schemeClr val="tx1"/>
                </a:solidFill>
                <a:latin typeface="B Homa"/>
              </a:rPr>
              <a:t>مانند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کامپیوتر،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میز،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صندلی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...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کلیه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اقلام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اصاصه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دهیم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3- 5</a:t>
            </a:r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12</a:t>
            </a:fld>
            <a:endParaRPr/>
          </a:p>
        </p:txBody>
      </p:sp>
    </p:spTree>
  </p:cSld>
  <p:clrMapOvr>
    <a:masterClrMapping/>
  </p:clrMapOvr>
  <p:transition spd="slow">
    <p:split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838200"/>
            <a:ext cx="8077200" cy="1828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latin typeface="B Homa"/>
              </a:rPr>
              <a:t>محدود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کننده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حسابداری،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اصول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حسابداری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برابر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شرایط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خاص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تعدیل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نمایند</a:t>
            </a:r>
            <a:r>
              <a:rPr lang="fa-IR" sz="1400"/>
              <a:t>.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محدود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کننده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حسابداری،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میثاقهای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حسابداری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نیز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گفته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شود</a:t>
            </a:r>
            <a:r>
              <a:rPr lang="fa-IR" sz="1400"/>
              <a:t>. </a:t>
            </a:r>
            <a:r>
              <a:rPr lang="fa-IR" sz="1400">
                <a:latin typeface="B Homa"/>
              </a:rPr>
              <a:t>این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محدود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کننده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عبارتند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:</a:t>
            </a:r>
          </a:p>
          <a:p>
            <a:pPr lvl="0" algn="r"/>
            <a:r>
              <a:rPr lang="ar-AE" sz="1400"/>
              <a:t>1- </a:t>
            </a:r>
            <a:r>
              <a:rPr lang="ar-AE" sz="1400">
                <a:latin typeface="B Homa"/>
              </a:rPr>
              <a:t>احتیاط</a:t>
            </a:r>
            <a:r>
              <a:rPr lang="ar-AE" sz="1400"/>
              <a:t> (</a:t>
            </a:r>
            <a:r>
              <a:rPr lang="ar-AE" sz="1400">
                <a:latin typeface="B Homa"/>
              </a:rPr>
              <a:t>محافظه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کاری</a:t>
            </a:r>
            <a:r>
              <a:rPr lang="ar-AE" sz="1400"/>
              <a:t>)</a:t>
            </a:r>
          </a:p>
          <a:p>
            <a:pPr lvl="0" algn="r"/>
            <a:r>
              <a:rPr lang="ar-AE" sz="1400"/>
              <a:t> 2-  </a:t>
            </a:r>
            <a:r>
              <a:rPr lang="ar-AE" sz="1400">
                <a:latin typeface="B Homa"/>
              </a:rPr>
              <a:t>اهمیت</a:t>
            </a:r>
          </a:p>
          <a:p>
            <a:pPr lvl="0" algn="r"/>
            <a:r>
              <a:rPr lang="ar-AE" sz="1400"/>
              <a:t>3-  </a:t>
            </a:r>
            <a:r>
              <a:rPr lang="ar-AE" sz="1400">
                <a:latin typeface="B Homa"/>
              </a:rPr>
              <a:t>فزونی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منافع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مخارج</a:t>
            </a:r>
          </a:p>
          <a:p>
            <a:pPr lvl="0" algn="r"/>
            <a:r>
              <a:rPr lang="ar-AE" sz="1400"/>
              <a:t>4-  </a:t>
            </a:r>
            <a:r>
              <a:rPr lang="ar-AE" sz="1400">
                <a:latin typeface="B Homa"/>
              </a:rPr>
              <a:t>خصوصیات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صنعت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248401" y="30774"/>
            <a:ext cx="24384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محدود</a:t>
            </a:r>
            <a:r>
              <a:rPr lang="fa-IR"/>
              <a:t> </a:t>
            </a:r>
            <a:r>
              <a:rPr lang="fa-IR">
                <a:latin typeface="B Homa"/>
              </a:rPr>
              <a:t>کننده</a:t>
            </a:r>
            <a:r>
              <a:rPr lang="fa-IR"/>
              <a:t> </a:t>
            </a:r>
            <a:r>
              <a:rPr lang="fa-IR">
                <a:latin typeface="B Homa"/>
              </a:rPr>
              <a:t>های</a:t>
            </a:r>
          </a:p>
          <a:p>
            <a:pPr lvl="0" algn="ctr"/>
            <a:r>
              <a:rPr lang="fa-IR">
                <a:latin typeface="B Homa"/>
              </a:rPr>
              <a:t>حسابداری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2819400"/>
            <a:ext cx="8077200" cy="990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احتیاط</a:t>
            </a:r>
            <a:r>
              <a:rPr lang="fa-IR" sz="1400">
                <a:solidFill>
                  <a:srgbClr val="FF0000"/>
                </a:solidFill>
              </a:rPr>
              <a:t> (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محافظه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کاری</a:t>
            </a:r>
            <a:r>
              <a:rPr lang="fa-IR" sz="1400">
                <a:solidFill>
                  <a:srgbClr val="FF0000"/>
                </a:solidFill>
              </a:rPr>
              <a:t>)</a:t>
            </a:r>
            <a:r>
              <a:rPr lang="fa-IR" sz="1400"/>
              <a:t>:</a:t>
            </a:r>
          </a:p>
          <a:p>
            <a:pPr lvl="0" algn="r"/>
            <a:r>
              <a:rPr lang="ar-AE" sz="1400">
                <a:latin typeface="B Homa"/>
              </a:rPr>
              <a:t>یعنی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نتایج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بدست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آمده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ثبتهای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حسابداری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باید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کمترین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اثر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را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درآمدها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بیشترین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اثر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را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هزینه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داشته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باشد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ارائه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سودی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غیر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واقعی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گزارشات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مصون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باشیم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عبارت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دیگر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شناسائی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ثبت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درآمدها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سختتر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شناسائی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ثبت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هزینه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میباشد</a:t>
            </a:r>
            <a:r>
              <a:rPr lang="ar-AE" sz="1400"/>
              <a:t> 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3962400"/>
            <a:ext cx="8077200" cy="1219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اهمیت</a:t>
            </a:r>
            <a:r>
              <a:rPr lang="fa-IR" sz="1400"/>
              <a:t>:</a:t>
            </a:r>
          </a:p>
          <a:p>
            <a:pPr lvl="0" algn="r"/>
            <a:r>
              <a:rPr lang="ar-AE" sz="1400">
                <a:latin typeface="B Homa"/>
              </a:rPr>
              <a:t>واحدهای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اقتصادی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مجازند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در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خصوص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اقلامی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با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توجه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وضعیت</a:t>
            </a:r>
            <a:r>
              <a:rPr lang="ar-AE" sz="1400"/>
              <a:t>, </a:t>
            </a:r>
            <a:r>
              <a:rPr lang="ar-AE" sz="1400">
                <a:latin typeface="B Homa"/>
              </a:rPr>
              <a:t>محیط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عملکرد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واحد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جهت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ارزش</a:t>
            </a:r>
            <a:r>
              <a:rPr lang="ar-AE" sz="1400"/>
              <a:t>, </a:t>
            </a:r>
            <a:r>
              <a:rPr lang="ar-AE" sz="1400">
                <a:latin typeface="B Homa"/>
              </a:rPr>
              <a:t>ناچیز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کم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اهمیت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می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باشند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بکار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گرفتن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روشهای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صحیح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تئوریک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اجتناب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نموده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حای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آن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از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روشهایی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استفاده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کنند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کم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هزینه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تر</a:t>
            </a:r>
            <a:r>
              <a:rPr lang="ar-AE" sz="1400"/>
              <a:t>, </a:t>
            </a:r>
            <a:r>
              <a:rPr lang="ar-AE" sz="1400">
                <a:latin typeface="B Homa"/>
              </a:rPr>
              <a:t>عملی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و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راحت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تر</a:t>
            </a:r>
            <a:r>
              <a:rPr lang="ar-AE" sz="1400"/>
              <a:t> </a:t>
            </a:r>
            <a:r>
              <a:rPr lang="ar-AE" sz="1400">
                <a:latin typeface="B Homa"/>
              </a:rPr>
              <a:t>باشد</a:t>
            </a:r>
            <a:r>
              <a:rPr lang="ar-AE" sz="140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120</a:t>
            </a:fld>
            <a:endParaRPr/>
          </a:p>
        </p:txBody>
      </p:sp>
    </p:spTree>
  </p:cSld>
  <p:clrMapOvr>
    <a:masterClrMapping/>
  </p:clrMapOvr>
  <p:transition spd="slow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1080120"/>
            <a:ext cx="8077200" cy="1628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فزونی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منافع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مخارج</a:t>
            </a:r>
            <a:r>
              <a:rPr lang="fa-IR" sz="1600"/>
              <a:t>:</a:t>
            </a:r>
          </a:p>
          <a:p>
            <a:pPr lvl="0" algn="r"/>
            <a:r>
              <a:rPr lang="ar-AE" sz="1600">
                <a:latin typeface="B Homa"/>
              </a:rPr>
              <a:t>منافع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حاصل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از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گزارشات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مالی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یک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موسسه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باید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بیشتر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از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هزینه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اجرا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و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اعمال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روشهای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حصول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نتایج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آن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باشد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عبارت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دیگر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مخارج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ارائه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برخی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از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اطلاعات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و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صرف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وقت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و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هزینه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جهت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طبقه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بندی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کردن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آنها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در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حسابداری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بیشتر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از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منفعت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ارائه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این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اطلاعات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نباشد</a:t>
            </a:r>
            <a:r>
              <a:rPr lang="ar-AE" sz="1600"/>
              <a:t> 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2908919"/>
            <a:ext cx="8077200" cy="1900267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خصوصیات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صنعت</a:t>
            </a:r>
            <a:r>
              <a:rPr lang="fa-IR" sz="1600"/>
              <a:t>:</a:t>
            </a:r>
          </a:p>
          <a:p>
            <a:pPr lvl="0" algn="r"/>
            <a:r>
              <a:rPr lang="ar-AE" sz="1600">
                <a:latin typeface="B Homa"/>
              </a:rPr>
              <a:t>ویژگی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ها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و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خصوصیات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برخی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از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صنایع،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روشها</a:t>
            </a:r>
            <a:r>
              <a:rPr lang="ar-AE" sz="1600"/>
              <a:t>  </a:t>
            </a:r>
            <a:r>
              <a:rPr lang="ar-AE" sz="1600">
                <a:latin typeface="B Homa"/>
              </a:rPr>
              <a:t>و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رویه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های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خاصی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را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می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طلبد</a:t>
            </a:r>
            <a:r>
              <a:rPr lang="ar-AE" sz="1600"/>
              <a:t>. </a:t>
            </a:r>
            <a:r>
              <a:rPr lang="ar-AE" sz="1600">
                <a:latin typeface="B Homa"/>
              </a:rPr>
              <a:t>در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برخی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از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موارد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ممکن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ویژگی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یک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صنعت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خاص،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بکارگیری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روشی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را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ایجاب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نماید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که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مطابق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اصول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پذیرفته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شده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حسابداری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نباشد</a:t>
            </a:r>
            <a:r>
              <a:rPr lang="ar-AE" sz="1600"/>
              <a:t>. </a:t>
            </a:r>
            <a:r>
              <a:rPr lang="ar-AE" sz="1600">
                <a:latin typeface="B Homa"/>
              </a:rPr>
              <a:t>این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ویژگی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می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تواند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استثناء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در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بکارگیری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اصول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و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رویه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های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حسابداری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را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توجیه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نماید</a:t>
            </a:r>
            <a:r>
              <a:rPr lang="ar-AE" sz="1600"/>
              <a:t>. </a:t>
            </a:r>
            <a:r>
              <a:rPr lang="ar-AE" sz="1600">
                <a:latin typeface="B Homa"/>
              </a:rPr>
              <a:t>مثلا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درپیمانکاری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قبل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از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تکمیل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فرآیند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کسب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سود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و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همزمان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با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پیشرفت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کار،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درآمد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شناسایی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می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گردد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که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این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خود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استثنایی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بر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اصول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پذیرفته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شده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حسابداری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محسوب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می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گردد</a:t>
            </a:r>
            <a:r>
              <a:rPr lang="ar-AE" sz="160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2- 2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121</a:t>
            </a:fld>
            <a:endParaRPr/>
          </a:p>
        </p:txBody>
      </p:sp>
    </p:spTree>
  </p:cSld>
  <p:clrMapOvr>
    <a:masterClrMapping/>
  </p:clrMapOvr>
  <p:transition spd="slow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838200"/>
            <a:ext cx="8077200" cy="2209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latin typeface="B Homa"/>
              </a:rPr>
              <a:t>لوکا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پاچولی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پدر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حسابداری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نوین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گوید</a:t>
            </a:r>
            <a:r>
              <a:rPr lang="fa-IR" sz="1400"/>
              <a:t>:</a:t>
            </a:r>
          </a:p>
          <a:p>
            <a:pPr lvl="0" algn="r"/>
            <a:endParaRPr lang="fa-IR" sz="1400"/>
          </a:p>
          <a:p>
            <a:pPr lvl="0" algn="r"/>
            <a:r>
              <a:rPr lang="fa-IR" sz="1400" u="sng">
                <a:solidFill>
                  <a:schemeClr val="accent4">
                    <a:lumMod val="50000"/>
                  </a:schemeClr>
                </a:solidFill>
                <a:latin typeface="B Homa"/>
              </a:rPr>
              <a:t>کسی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  <a:latin typeface="B Homa"/>
              </a:rPr>
              <a:t>که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  <a:latin typeface="B Homa"/>
              </a:rPr>
              <a:t>هیچ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  <a:latin typeface="B Homa"/>
              </a:rPr>
              <a:t>کاری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  <a:latin typeface="B Homa"/>
              </a:rPr>
              <a:t>نمی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  <a:latin typeface="B Homa"/>
              </a:rPr>
              <a:t>کند،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  <a:latin typeface="B Homa"/>
              </a:rPr>
              <a:t>هیچ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  <a:latin typeface="B Homa"/>
              </a:rPr>
              <a:t>اشتباهی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  <a:latin typeface="B Homa"/>
              </a:rPr>
              <a:t>نمی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  <a:latin typeface="B Homa"/>
              </a:rPr>
              <a:t>کندکسی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  <a:latin typeface="B Homa"/>
              </a:rPr>
              <a:t>که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  <a:latin typeface="B Homa"/>
              </a:rPr>
              <a:t>هیچ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  <a:latin typeface="B Homa"/>
              </a:rPr>
              <a:t>اشتباهی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  <a:latin typeface="B Homa"/>
              </a:rPr>
              <a:t>نمی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  <a:latin typeface="B Homa"/>
              </a:rPr>
              <a:t>کند،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  <a:latin typeface="B Homa"/>
              </a:rPr>
              <a:t>هیچ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  <a:latin typeface="B Homa"/>
              </a:rPr>
              <a:t>چیز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  <a:latin typeface="B Homa"/>
              </a:rPr>
              <a:t>یاد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  <a:latin typeface="B Homa"/>
              </a:rPr>
              <a:t>نمی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  <a:latin typeface="B Homa"/>
              </a:rPr>
              <a:t>گیرد</a:t>
            </a:r>
            <a:r>
              <a:rPr lang="fa-IR" sz="1400" u="sng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lvl="0" algn="r"/>
            <a:endParaRPr lang="fa-IR" sz="1400" u="sng">
              <a:solidFill>
                <a:schemeClr val="accent4">
                  <a:lumMod val="50000"/>
                </a:schemeClr>
              </a:solidFill>
            </a:endParaRPr>
          </a:p>
          <a:p>
            <a:pPr lvl="0" algn="r"/>
            <a:r>
              <a:rPr lang="fa-IR" sz="1400"/>
              <a:t> </a:t>
            </a:r>
            <a:r>
              <a:rPr lang="fa-IR" sz="1400">
                <a:latin typeface="B Homa"/>
              </a:rPr>
              <a:t>وقوع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اشتباه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حسابداری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امری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اجتناب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ناپذیر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است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عواملی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چون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تنوع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وپیچیدگی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موضوعات،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حجم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زیاد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کار،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خستگی،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کسالت،بی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اطلاعی،بی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دقتی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وعملیات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تکراری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احتمال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اشتباه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افزایش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دهد</a:t>
            </a:r>
            <a:r>
              <a:rPr lang="fa-IR" sz="1400"/>
              <a:t>. </a:t>
            </a:r>
            <a:r>
              <a:rPr lang="fa-IR" sz="1400">
                <a:latin typeface="B Homa"/>
              </a:rPr>
              <a:t>اغلب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اشتباهاتی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حسابداری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رخ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دهد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غیر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عمدی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است</a:t>
            </a:r>
            <a:r>
              <a:rPr lang="fa-IR" sz="1400"/>
              <a:t>. </a:t>
            </a:r>
            <a:r>
              <a:rPr lang="fa-IR" sz="1400">
                <a:latin typeface="B Homa"/>
              </a:rPr>
              <a:t>با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این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حال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ممکن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است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قصد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سوء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استفاده،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مخفی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کردن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ویا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ارائه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نادرست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اطلاعات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مالی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نیز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اشتباهاتی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صورت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بگیرد</a:t>
            </a:r>
            <a:r>
              <a:rPr lang="fa-IR" sz="1400"/>
              <a:t>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248401" y="30774"/>
            <a:ext cx="24384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اشتباهات</a:t>
            </a:r>
            <a:r>
              <a:rPr lang="fa-IR"/>
              <a:t> </a:t>
            </a:r>
            <a:r>
              <a:rPr lang="fa-IR">
                <a:latin typeface="B Homa"/>
              </a:rPr>
              <a:t>حسابداری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3200400"/>
            <a:ext cx="8077200" cy="2743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latin typeface="B Homa"/>
              </a:rPr>
              <a:t>اشتباهات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اعم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عمدی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غیر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عمد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ممکن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است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موارد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زیر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روی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دهد</a:t>
            </a:r>
            <a:r>
              <a:rPr lang="fa-IR" sz="1400"/>
              <a:t>.</a:t>
            </a:r>
          </a:p>
          <a:p>
            <a:pPr lvl="0" algn="r"/>
            <a:endParaRPr lang="fa-IR" sz="1400"/>
          </a:p>
          <a:p>
            <a:pPr lvl="0" algn="r"/>
            <a:r>
              <a:rPr lang="fa-IR" sz="1400"/>
              <a:t>1.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تجزیه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تحلیل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معاملات</a:t>
            </a:r>
          </a:p>
          <a:p>
            <a:pPr lvl="0" algn="r"/>
            <a:r>
              <a:rPr lang="fa-IR" sz="1400"/>
              <a:t>2.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ثبت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معاملات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روزنامه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ویا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ثبت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نکردن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آنها</a:t>
            </a:r>
          </a:p>
          <a:p>
            <a:pPr lvl="0" algn="r"/>
            <a:r>
              <a:rPr lang="fa-IR" sz="1400"/>
              <a:t>3.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نقل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اقلام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روزنامه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کل</a:t>
            </a:r>
          </a:p>
          <a:p>
            <a:pPr lvl="0" algn="r"/>
            <a:r>
              <a:rPr lang="fa-IR" sz="1400"/>
              <a:t>4.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مانده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گیری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حسابها</a:t>
            </a:r>
          </a:p>
          <a:p>
            <a:pPr lvl="0" algn="r"/>
            <a:r>
              <a:rPr lang="fa-IR" sz="1400"/>
              <a:t>5.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نقل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مانده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یک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صفحه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صفحه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دیگر</a:t>
            </a:r>
          </a:p>
          <a:p>
            <a:pPr lvl="0" algn="r"/>
            <a:r>
              <a:rPr lang="fa-IR" sz="1400"/>
              <a:t>6.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انتقال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مانده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ها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تراز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آزمایشی</a:t>
            </a:r>
          </a:p>
          <a:p>
            <a:pPr lvl="0" algn="r"/>
            <a:r>
              <a:rPr lang="fa-IR" sz="1400"/>
              <a:t>7.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جمع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زدن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ستونهای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تراز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آزمایشی</a:t>
            </a:r>
          </a:p>
          <a:p>
            <a:pPr lvl="0" algn="r"/>
            <a:r>
              <a:rPr lang="fa-IR" sz="1400"/>
              <a:t>8.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اصلاح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حسابها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122</a:t>
            </a:fld>
            <a:endParaRPr/>
          </a:p>
        </p:txBody>
      </p:sp>
    </p:spTree>
  </p:cSld>
  <p:clrMapOvr>
    <a:masterClrMapping/>
  </p:clrMapOvr>
  <p:transition spd="slow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456456"/>
            <a:ext cx="8077200" cy="16764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طبقه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بندی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اشتباهات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latin typeface="B Homa"/>
              </a:rPr>
              <a:t>اشباهات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داری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لحاظ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امکان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کشف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جریان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عادی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عملیات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حسابداری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توان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دسته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زیر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تقسیم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کرد</a:t>
            </a:r>
            <a:r>
              <a:rPr lang="fa-IR" sz="1400"/>
              <a:t>:</a:t>
            </a:r>
          </a:p>
          <a:p>
            <a:pPr lvl="0" algn="r"/>
            <a:r>
              <a:rPr lang="fa-IR" sz="1400">
                <a:latin typeface="B Homa"/>
              </a:rPr>
              <a:t>الف</a:t>
            </a:r>
            <a:r>
              <a:rPr lang="fa-IR" sz="1400"/>
              <a:t>: </a:t>
            </a:r>
            <a:r>
              <a:rPr lang="fa-IR" sz="1400">
                <a:latin typeface="B Homa"/>
              </a:rPr>
              <a:t>اشتباهاتی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موجب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عدم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توازن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تراز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آزمایشی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شوند</a:t>
            </a:r>
            <a:r>
              <a:rPr lang="fa-IR" sz="1400"/>
              <a:t>.</a:t>
            </a:r>
          </a:p>
          <a:p>
            <a:pPr lvl="0" algn="r"/>
            <a:r>
              <a:rPr lang="fa-IR" sz="1400">
                <a:latin typeface="B Homa"/>
              </a:rPr>
              <a:t>ب</a:t>
            </a:r>
            <a:r>
              <a:rPr lang="fa-IR" sz="1400"/>
              <a:t>: </a:t>
            </a:r>
            <a:r>
              <a:rPr lang="fa-IR" sz="1400">
                <a:latin typeface="B Homa"/>
              </a:rPr>
              <a:t>اشتباهاتی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موجب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عدم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توازن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تراز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آزمایشی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شوند</a:t>
            </a:r>
            <a:r>
              <a:rPr lang="fa-IR" sz="1400"/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85800" y="2177752"/>
            <a:ext cx="8077200" cy="4419601"/>
          </a:xfrm>
          <a:prstGeom prst="roundRect">
            <a:avLst>
              <a:gd name="adj" fmla="val 16998"/>
            </a:avLst>
          </a:prstGeom>
          <a:solidFill>
            <a:schemeClr val="lt1"/>
          </a:solidFill>
          <a:ln w="25400" cap="flat">
            <a:solidFill>
              <a:schemeClr val="accent2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اشتباهاتی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که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موجب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عدم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توازن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تراز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آزمایشی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شوند</a:t>
            </a:r>
            <a:r>
              <a:rPr lang="fa-IR" sz="1600">
                <a:solidFill>
                  <a:srgbClr val="FF0000"/>
                </a:solidFill>
              </a:rPr>
              <a:t>.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600">
                <a:latin typeface="B Homa"/>
              </a:rPr>
              <a:t>اشتباهات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باعث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تراز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آزمایشی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ستونی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ویا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دوستون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آخر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تراز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آزمایشی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چهار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ستونی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توازن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نداشته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</a:t>
            </a:r>
          </a:p>
          <a:p>
            <a:pPr lvl="0" algn="r"/>
            <a:r>
              <a:rPr lang="fa-IR" sz="160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fa-IR" sz="1600">
                <a:solidFill>
                  <a:schemeClr val="accent2">
                    <a:lumMod val="75000"/>
                  </a:schemeClr>
                </a:solidFill>
                <a:latin typeface="B Homa"/>
              </a:rPr>
              <a:t>جمع</a:t>
            </a:r>
            <a:r>
              <a:rPr lang="fa-IR" sz="16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2">
                    <a:lumMod val="75000"/>
                  </a:schemeClr>
                </a:solidFill>
                <a:latin typeface="B Homa"/>
              </a:rPr>
              <a:t>زدن</a:t>
            </a:r>
            <a:r>
              <a:rPr lang="fa-IR" sz="16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2">
                    <a:lumMod val="75000"/>
                  </a:schemeClr>
                </a:solidFill>
                <a:latin typeface="B Homa"/>
              </a:rPr>
              <a:t>غلط</a:t>
            </a:r>
            <a:r>
              <a:rPr lang="fa-IR" sz="16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2">
                    <a:lumMod val="75000"/>
                  </a:schemeClr>
                </a:solidFill>
                <a:latin typeface="B Homa"/>
              </a:rPr>
              <a:t>ستونهای</a:t>
            </a:r>
            <a:r>
              <a:rPr lang="fa-IR" sz="16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2">
                    <a:lumMod val="75000"/>
                  </a:schemeClr>
                </a:solidFill>
                <a:latin typeface="B Homa"/>
              </a:rPr>
              <a:t>مانده</a:t>
            </a:r>
            <a:r>
              <a:rPr lang="fa-IR" sz="16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2">
                    <a:lumMod val="75000"/>
                  </a:schemeClr>
                </a:solidFill>
                <a:latin typeface="B Homa"/>
              </a:rPr>
              <a:t>حسابه</a:t>
            </a:r>
            <a:r>
              <a:rPr lang="fa-IR" sz="16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2">
                    <a:lumMod val="75000"/>
                  </a:schemeClr>
                </a:solidFill>
                <a:latin typeface="B Homa"/>
              </a:rPr>
              <a:t>در</a:t>
            </a:r>
            <a:r>
              <a:rPr lang="fa-IR" sz="16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2">
                    <a:lumMod val="75000"/>
                  </a:schemeClr>
                </a:solidFill>
                <a:latin typeface="B Homa"/>
              </a:rPr>
              <a:t>تراز</a:t>
            </a:r>
            <a:r>
              <a:rPr lang="fa-IR" sz="16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2">
                    <a:lumMod val="75000"/>
                  </a:schemeClr>
                </a:solidFill>
                <a:latin typeface="B Homa"/>
              </a:rPr>
              <a:t>آزمایشی</a:t>
            </a:r>
          </a:p>
          <a:p>
            <a:pPr lvl="0" algn="r"/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انتقال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ندادن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یک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طرف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روزنامه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به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دفتر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کل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.(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مثال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در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ممکن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است،طرف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بدهکار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معامله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به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درستی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به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یا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نقل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اما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طرف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بستانکار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به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نقل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accent5">
                    <a:lumMod val="75000"/>
                  </a:schemeClr>
                </a:solidFill>
              </a:rPr>
              <a:t>).</a:t>
            </a:r>
          </a:p>
          <a:p>
            <a:pPr lvl="0" algn="r"/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انتقال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دادن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هر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دو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طرف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یک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روزنامه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به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ستون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بدهکار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یا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ستون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بستانکار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دفتر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کل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:(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مثال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در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نقل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روزنامه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مربوط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به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100000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ریال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ممکن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به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درستی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بدهکار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اما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در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نقل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طرف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بستانکار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اشتباه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و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مبلغ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مزبور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به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جای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ستون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بستانکار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به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ستون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بدهکار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نقل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).</a:t>
            </a:r>
          </a:p>
          <a:p>
            <a:pPr lvl="0" algn="r"/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نقل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مبلغ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نادرست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دفتر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کل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:(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مثال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ممکن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یک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طرف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روزنامه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ای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مبلغ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100000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ریال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اشتباها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مبلغ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10000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ریال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مربوط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دفتر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کل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وارد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lvl="0" algn="r"/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5.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نوشتن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رقم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بدهکار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وبستانکار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نامساوی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یک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معامله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در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دفتر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روزنامه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.(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مثال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ممکن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طرف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بدهکار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یک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روزنامه،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20000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ریال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وطرف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بستانکار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آن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اشتباها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200000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ریال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نوشته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احتمال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نوع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اشتباه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در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ثبتهای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مرکب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بیشتر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2- 2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123</a:t>
            </a:fld>
            <a:endParaRPr/>
          </a:p>
        </p:txBody>
      </p:sp>
    </p:spTree>
  </p:cSld>
  <p:clrMapOvr>
    <a:masterClrMapping/>
  </p:clrMapOvr>
  <p:transition spd="slow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541784"/>
            <a:ext cx="8077200" cy="2743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اشتباهاتی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که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موجب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عدم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توازن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تراز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آزمایشی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چهار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ستونی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نمی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latin typeface="B Homa"/>
              </a:rPr>
              <a:t>اشتباهات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زیر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بدون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آن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توازن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تراز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آزمایشی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اثر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بگذارند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موجب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عدم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تطابق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رقم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گردش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عملیات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روزنامه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شوند</a:t>
            </a:r>
            <a:r>
              <a:rPr lang="fa-IR" sz="1400"/>
              <a:t>.</a:t>
            </a:r>
          </a:p>
          <a:p>
            <a:pPr lvl="0" algn="r"/>
            <a:r>
              <a:rPr lang="fa-IR" sz="1400"/>
              <a:t>1: </a:t>
            </a:r>
            <a:r>
              <a:rPr lang="fa-IR" sz="1400">
                <a:latin typeface="B Homa"/>
              </a:rPr>
              <a:t>عدم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انتقال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طرف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یک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ثبت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روزنامه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مربوط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کل</a:t>
            </a:r>
          </a:p>
          <a:p>
            <a:pPr lvl="0" algn="r"/>
            <a:r>
              <a:rPr lang="fa-IR" sz="1400"/>
              <a:t>2:</a:t>
            </a:r>
            <a:r>
              <a:rPr lang="fa-IR" sz="1400">
                <a:latin typeface="B Homa"/>
              </a:rPr>
              <a:t>انتقال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طرف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یک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ثبت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روزنامه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مبلغ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کمتر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بیشتر،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مربوط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کل</a:t>
            </a:r>
          </a:p>
          <a:p>
            <a:pPr lvl="0" algn="r"/>
            <a:r>
              <a:rPr lang="fa-IR" sz="1400"/>
              <a:t>3:</a:t>
            </a:r>
            <a:r>
              <a:rPr lang="fa-IR" sz="1400">
                <a:latin typeface="B Homa"/>
              </a:rPr>
              <a:t>وقوع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اشتباهات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خنثی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کننده</a:t>
            </a:r>
            <a:r>
              <a:rPr lang="fa-IR" sz="1400"/>
              <a:t>(</a:t>
            </a:r>
            <a:r>
              <a:rPr lang="fa-IR" sz="1400">
                <a:latin typeface="B Homa"/>
              </a:rPr>
              <a:t>مثال</a:t>
            </a:r>
            <a:r>
              <a:rPr lang="fa-IR" sz="1400"/>
              <a:t>: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صورتی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جمع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ستون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بدهکار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یکی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دارایی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جمع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ستون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بستانکار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یک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بدهی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یک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میزان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کمتر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بیشتر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واقع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قلمداد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شود</a:t>
            </a:r>
            <a:r>
              <a:rPr lang="fa-IR" sz="1400"/>
              <a:t>).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88624" y="3501008"/>
            <a:ext cx="8077200" cy="2514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کشف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اشتباهات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latin typeface="B Homa"/>
              </a:rPr>
              <a:t>معمولا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برای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کشف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اشتباه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اشتباهاتی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موجب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عدم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توازن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تراز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آزمایشی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است</a:t>
            </a:r>
            <a:r>
              <a:rPr lang="fa-IR" sz="1400"/>
              <a:t>. </a:t>
            </a:r>
            <a:r>
              <a:rPr lang="fa-IR" sz="1400">
                <a:latin typeface="B Homa"/>
              </a:rPr>
              <a:t>روشهای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زیر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بکار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رود</a:t>
            </a:r>
            <a:r>
              <a:rPr lang="fa-IR" sz="1400"/>
              <a:t>.</a:t>
            </a:r>
          </a:p>
          <a:p>
            <a:pPr lvl="0" algn="r"/>
            <a:r>
              <a:rPr lang="fa-IR" sz="1400"/>
              <a:t>1. </a:t>
            </a:r>
            <a:r>
              <a:rPr lang="fa-IR" sz="1400">
                <a:latin typeface="B Homa"/>
              </a:rPr>
              <a:t>جمع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زدن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مجدد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ستونهای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تراز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آزمایشی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ترتیب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عکس</a:t>
            </a:r>
            <a:r>
              <a:rPr lang="fa-IR" sz="1400"/>
              <a:t>. </a:t>
            </a:r>
            <a:r>
              <a:rPr lang="fa-IR" sz="1400">
                <a:latin typeface="B Homa"/>
              </a:rPr>
              <a:t>یعنی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ستونها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ابتدا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بالا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پایین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جمع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زده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است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دوم،از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پایین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بالا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جمع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زده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شود</a:t>
            </a:r>
            <a:r>
              <a:rPr lang="fa-IR" sz="1400"/>
              <a:t>.</a:t>
            </a:r>
          </a:p>
          <a:p>
            <a:pPr lvl="0" algn="r"/>
            <a:r>
              <a:rPr lang="fa-IR" sz="1400"/>
              <a:t>2. </a:t>
            </a:r>
            <a:r>
              <a:rPr lang="fa-IR" sz="1400">
                <a:latin typeface="B Homa"/>
              </a:rPr>
              <a:t>مقابله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مانده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اقلام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مندرج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تراز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آزمایشی</a:t>
            </a:r>
          </a:p>
          <a:p>
            <a:pPr lvl="0" algn="r"/>
            <a:r>
              <a:rPr lang="fa-IR" sz="1400"/>
              <a:t>3. </a:t>
            </a:r>
            <a:r>
              <a:rPr lang="fa-IR" sz="1400">
                <a:latin typeface="B Homa"/>
              </a:rPr>
              <a:t>کنترل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نقل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مانده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حسابها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یک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صفحه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صفحه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بعد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کل</a:t>
            </a:r>
          </a:p>
          <a:p>
            <a:pPr lvl="0" algn="r"/>
            <a:r>
              <a:rPr lang="fa-IR" sz="1400"/>
              <a:t>4. </a:t>
            </a:r>
            <a:r>
              <a:rPr lang="fa-IR" sz="1400">
                <a:latin typeface="B Homa"/>
              </a:rPr>
              <a:t>کنترل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محاسبات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مربوط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مانده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گیری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کل</a:t>
            </a:r>
          </a:p>
          <a:p>
            <a:pPr lvl="0" algn="r"/>
            <a:r>
              <a:rPr lang="fa-IR" sz="1400"/>
              <a:t>5. </a:t>
            </a:r>
            <a:r>
              <a:rPr lang="fa-IR" sz="1400">
                <a:latin typeface="B Homa"/>
              </a:rPr>
              <a:t>بررسی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ستون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عطف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روزنامه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برای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پیدا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کردن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اقلامی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احتمالا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نقل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نشده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اند</a:t>
            </a:r>
          </a:p>
          <a:p>
            <a:pPr lvl="0" algn="r"/>
            <a:r>
              <a:rPr lang="fa-IR" sz="1400"/>
              <a:t>6. </a:t>
            </a:r>
            <a:r>
              <a:rPr lang="fa-IR" sz="1400">
                <a:latin typeface="B Homa"/>
              </a:rPr>
              <a:t>بررسی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صحت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انتقال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اقلام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 </a:t>
            </a:r>
            <a:r>
              <a:rPr lang="fa-IR" sz="1400">
                <a:latin typeface="B Homa"/>
              </a:rPr>
              <a:t>روزنامه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طریق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مقابله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یکایک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مبالغ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ثبت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روزنامه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مبالغ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نقل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کل</a:t>
            </a:r>
            <a:r>
              <a:rPr lang="fa-IR" sz="140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124</a:t>
            </a:fld>
            <a:endParaRPr/>
          </a:p>
        </p:txBody>
      </p:sp>
    </p:spTree>
  </p:cSld>
  <p:clrMapOvr>
    <a:masterClrMapping/>
  </p:clrMapOvr>
  <p:transition spd="slow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685800"/>
            <a:ext cx="8077200" cy="5791200"/>
          </a:xfrm>
          <a:prstGeom prst="roundRect">
            <a:avLst>
              <a:gd name="adj" fmla="val 16998"/>
            </a:avLst>
          </a:prstGeom>
          <a:solidFill>
            <a:schemeClr val="lt1"/>
          </a:solidFill>
          <a:ln w="25400" cap="flat">
            <a:solidFill>
              <a:schemeClr val="accent2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شیوه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های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کشف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بعضی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اشتباهات</a:t>
            </a:r>
            <a:r>
              <a:rPr lang="fa-IR" sz="1400">
                <a:solidFill>
                  <a:srgbClr val="FF0000"/>
                </a:solidFill>
              </a:rPr>
              <a:t>: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latin typeface="B Homa"/>
              </a:rPr>
              <a:t>ب</a:t>
            </a:r>
            <a:r>
              <a:rPr lang="fa-IR" sz="1400"/>
              <a:t>: </a:t>
            </a:r>
            <a:r>
              <a:rPr lang="fa-IR" sz="1400">
                <a:latin typeface="B Homa"/>
              </a:rPr>
              <a:t>اشتباهاتی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موجب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عدم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توازن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تراز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آزمایشی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شود</a:t>
            </a:r>
            <a:r>
              <a:rPr lang="fa-IR" sz="1400"/>
              <a:t>.</a:t>
            </a:r>
          </a:p>
          <a:p>
            <a:pPr lvl="0" algn="r"/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تجزیه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وتحلیل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غلط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یک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معامله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در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تجزیه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وتحلیل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یک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معامله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ممکن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حسابهایی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که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باید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بدهکار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یا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بستانکار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شوند،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به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درستی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تعیین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نشود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ویک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قلم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به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نامناسبی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منتقل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گردد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. (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مثال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تعمیرات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یک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ماشین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اشتباها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به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دارائی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مربوط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نقل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گونه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اشتباهات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را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اشتباه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اصولی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نیز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می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  <a:latin typeface="B Homa"/>
              </a:rPr>
              <a:t>نامند</a:t>
            </a:r>
            <a:r>
              <a:rPr lang="fa-IR" sz="140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0" algn="r"/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از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قلم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افتادگی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اشتباه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زمانی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رخ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می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دهد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که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یک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یا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چند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معامله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به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دلایلی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نظیر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گم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شدن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اسناد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و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مدارک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اولیه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در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دفتر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روزنامه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نگردد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.(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مثال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کالا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به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یکی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از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مشتریان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در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دفتر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روزنامه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نشود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و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در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نتیجه،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به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حسابهی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مربوط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در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دفتر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کل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نیز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انتقال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  <a:latin typeface="B Homa"/>
              </a:rPr>
              <a:t>نیابد</a:t>
            </a:r>
            <a:r>
              <a:rPr lang="fa-IR" sz="140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lvl="0" algn="r"/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کردن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یک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معامله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به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مبلغی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کمتر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یا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بیشتر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در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دفتر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روزنامه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:(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مثال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: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ممکن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در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خریدی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به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مبلغ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100000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ریال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پس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از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کسر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10%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تخفیف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تجاری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به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جای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آن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که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معامله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به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مبلغ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90000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ریال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در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دفتر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روزنامه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شود،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رقم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100000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ریال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ملاک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قرار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  <a:latin typeface="B Homa"/>
              </a:rPr>
              <a:t>گیرد</a:t>
            </a:r>
            <a:r>
              <a:rPr lang="fa-IR" sz="140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lvl="0" algn="r"/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4.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نقل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نکردن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دو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طرف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یک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روزنامه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به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حسابهای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دفتر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کل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اشتباه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اگر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چه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بر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توازن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تراز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آزمایشی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اثر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ندارد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ولی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بطوری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که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قبلا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گفته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شد،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در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صورت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تهیه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تراز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آزمایشی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چهار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ستونی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،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رقم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گردش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عملیات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دفتر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روزنامه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با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رقم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گردش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عملیات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حسابهای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دفتر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کل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یکسان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نخواهد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  <a:latin typeface="B Homa"/>
              </a:rPr>
              <a:t>بود</a:t>
            </a:r>
            <a:r>
              <a:rPr lang="fa-IR" sz="140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lvl="0" algn="r"/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5.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اشتباه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در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نقل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اقلام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اشتباه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زمانی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رخ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می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دهد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که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معامله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به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درستی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در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دفتر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روزنامه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ولی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مبلغ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صحیح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بدهکار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یا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بستانکار،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اشتباها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به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بدهکار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یا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بستانکار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یا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حسابهای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دیگری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نقل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. (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مثال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ممکن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در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نقل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یک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قلم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که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در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دفتر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روزنامه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به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درستی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به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صندوق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بدهکار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اشتباها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به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جای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صندوق،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بانک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بدهکار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lvl="0" algn="r"/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6.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اشتباهات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متقابل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و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خنثی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کننده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گاه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اثر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یک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اشتباه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با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وقوع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اشتباه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دیگری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دقیقا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به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همان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مبلغ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،خنثی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می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.(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مثال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مانده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یک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دارائی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در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دفتر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کل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اشتباها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معادل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10000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ریال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بیش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از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واقع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محاسبه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و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در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عین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حال،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مانده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یک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بدهی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نیز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به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همین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مبلغ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اضافه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تر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منظور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گردد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واین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دو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اشتباه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یکدیگر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را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خنثی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  <a:latin typeface="B Homa"/>
              </a:rPr>
              <a:t>کنند</a:t>
            </a:r>
            <a:r>
              <a:rPr lang="fa-IR" sz="140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2- 2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125</a:t>
            </a:fld>
            <a:endParaRPr/>
          </a:p>
        </p:txBody>
      </p:sp>
    </p:spTree>
  </p:cSld>
  <p:clrMapOvr>
    <a:masterClrMapping/>
  </p:clrMapOvr>
  <p:transition spd="slow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838200"/>
            <a:ext cx="8077200" cy="2590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latin typeface="B Homa"/>
              </a:rPr>
              <a:t>حساب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معین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مجموعه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کمکی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مکمل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برخی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هستند</a:t>
            </a:r>
            <a:r>
              <a:rPr lang="fa-IR" sz="1400"/>
              <a:t>.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صورت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نیاز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توان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برای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یک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چندین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معین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ایجاد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کرد</a:t>
            </a:r>
            <a:r>
              <a:rPr lang="fa-IR" sz="1400"/>
              <a:t>.</a:t>
            </a:r>
          </a:p>
          <a:p>
            <a:pPr lvl="0" algn="r"/>
            <a:endParaRPr lang="fa-IR" sz="1400"/>
          </a:p>
          <a:p>
            <a:pPr lvl="0" algn="r"/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بسیاری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موارد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واحدهای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اقتصادی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اطلاعاتی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جزئی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آنچه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ثبت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نیاز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دارند</a:t>
            </a:r>
            <a:r>
              <a:rPr lang="fa-IR" sz="1400"/>
              <a:t>. </a:t>
            </a:r>
            <a:r>
              <a:rPr lang="fa-IR" sz="1400">
                <a:latin typeface="B Homa"/>
              </a:rPr>
              <a:t>مثلاٌ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وقتی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واحد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اقتصادی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فروشندگان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متعددی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طور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نسیه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اثاثه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ملزومات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خریداری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کند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یک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نام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پرداختنی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استفاده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شود</a:t>
            </a:r>
            <a:r>
              <a:rPr lang="fa-IR" sz="1400"/>
              <a:t>. </a:t>
            </a:r>
            <a:r>
              <a:rPr lang="fa-IR" sz="1400">
                <a:latin typeface="B Homa"/>
              </a:rPr>
              <a:t>مانده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پرداختنی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یک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زمان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مشخص،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جمع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بدهی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مؤسسه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بابت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خریدهای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نسیه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نشان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دهد</a:t>
            </a:r>
            <a:r>
              <a:rPr lang="fa-IR" sz="1400"/>
              <a:t>. </a:t>
            </a:r>
            <a:r>
              <a:rPr lang="fa-IR" sz="1400">
                <a:latin typeface="B Homa"/>
              </a:rPr>
              <a:t>اما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روی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سختی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توان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معلوم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کرد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واحد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اقتصادی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چه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کسانی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بدهی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دارد</a:t>
            </a:r>
            <a:r>
              <a:rPr lang="fa-IR" sz="1400"/>
              <a:t>.</a:t>
            </a:r>
          </a:p>
          <a:p>
            <a:pPr lvl="0" algn="r"/>
            <a:endParaRPr lang="fa-IR" sz="1400"/>
          </a:p>
          <a:p>
            <a:pPr lvl="0" algn="r"/>
            <a:r>
              <a:rPr lang="fa-IR" sz="1400"/>
              <a:t>  </a:t>
            </a:r>
            <a:r>
              <a:rPr lang="fa-IR" sz="1400">
                <a:latin typeface="B Homa"/>
              </a:rPr>
              <a:t>برای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رفع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این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مشکل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معین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استفاده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شود</a:t>
            </a:r>
            <a:r>
              <a:rPr lang="fa-IR" sz="1400"/>
              <a:t>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248401" y="30774"/>
            <a:ext cx="24384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معین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3810000"/>
            <a:ext cx="8077200" cy="609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معین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یک</a:t>
            </a:r>
            <a:r>
              <a:rPr lang="fa-IR" sz="1400"/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دفتر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کمکی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باشد</a:t>
            </a:r>
            <a:r>
              <a:rPr lang="fa-IR" sz="1400"/>
              <a:t>. </a:t>
            </a:r>
            <a:r>
              <a:rPr lang="fa-IR" sz="1400">
                <a:latin typeface="B Homa"/>
              </a:rPr>
              <a:t>شکل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ظاهری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معین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دقیقا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شبیه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باشد</a:t>
            </a:r>
            <a:r>
              <a:rPr lang="fa-IR" sz="140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59971" y="4648200"/>
            <a:ext cx="8077201" cy="609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latin typeface="B Homa"/>
              </a:rPr>
              <a:t>لازم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يادآوري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است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كه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دفاتر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معين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روي</a:t>
            </a:r>
            <a:r>
              <a:rPr lang="fa-IR" sz="1400"/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اسناد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حسابداري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latin typeface="B Homa"/>
              </a:rPr>
              <a:t>ثبت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مي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شوند</a:t>
            </a:r>
            <a:r>
              <a:rPr lang="fa-IR" sz="140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126</a:t>
            </a:fld>
            <a:endParaRPr/>
          </a:p>
        </p:txBody>
      </p:sp>
    </p:spTree>
  </p:cSld>
  <p:clrMapOvr>
    <a:masterClrMapping/>
  </p:clrMapOvr>
  <p:transition spd="slow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0035" t="8433" r="11134" b="5033"/>
          <a:stretch>
            <a:fillRect/>
          </a:stretch>
        </p:blipFill>
        <p:spPr>
          <a:xfrm>
            <a:off x="1752600" y="457200"/>
            <a:ext cx="59436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2- 2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127</a:t>
            </a:fld>
            <a:endParaRPr/>
          </a:p>
        </p:txBody>
      </p:sp>
    </p:spTree>
  </p:cSld>
  <p:clrMapOvr>
    <a:masterClrMapping/>
  </p:clrMapOvr>
  <p:transition spd="slow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838200"/>
            <a:ext cx="8077200" cy="1143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latin typeface="B Homa"/>
              </a:rPr>
              <a:t>منظور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کدینگ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حسابهای،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شماره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گذاری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کردن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حسابها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باشد</a:t>
            </a:r>
            <a:r>
              <a:rPr lang="fa-IR" sz="1400"/>
              <a:t>.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کدینگ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حسابها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بیشتر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سیستمهای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رایانه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استفاده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ولی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سیستمهای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دستی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نیز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این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کدها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برای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جستجوی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سریعتر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استفاده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شود</a:t>
            </a:r>
            <a:r>
              <a:rPr lang="fa-IR" sz="1400"/>
              <a:t>.</a:t>
            </a:r>
          </a:p>
          <a:p>
            <a:pPr lvl="0" algn="r"/>
            <a:r>
              <a:rPr lang="fa-IR" sz="1400">
                <a:latin typeface="B Homa"/>
              </a:rPr>
              <a:t>حسابها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اساس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زیر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شماره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گذاری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کنند</a:t>
            </a:r>
            <a:r>
              <a:rPr lang="fa-IR" sz="1400"/>
              <a:t>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248401" y="30774"/>
            <a:ext cx="24384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کدینگ</a:t>
            </a:r>
            <a:r>
              <a:rPr lang="fa-IR"/>
              <a:t> </a:t>
            </a:r>
            <a:r>
              <a:rPr lang="fa-IR">
                <a:latin typeface="B Homa"/>
              </a:rPr>
              <a:t>حسابها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3282558840"/>
              </p:ext>
            </p:extLst>
          </p:nvPr>
        </p:nvGraphicFramePr>
        <p:xfrm>
          <a:off x="2743200" y="2362200"/>
          <a:ext cx="4038600" cy="2966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fa-IR">
                          <a:latin typeface="B Homa"/>
                        </a:rPr>
                        <a:t>کدینگ</a:t>
                      </a:r>
                      <a:r>
                        <a:rPr lang="fa-IR"/>
                        <a:t> </a:t>
                      </a:r>
                      <a:r>
                        <a:rPr lang="fa-IR">
                          <a:latin typeface="B Homa"/>
                        </a:rPr>
                        <a:t>حسابها</a:t>
                      </a:r>
                    </a:p>
                  </a:txBody>
                  <a:tcPr/>
                </a:tc>
                <a:tc hMerge="1"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>
                          <a:latin typeface="B Homa"/>
                        </a:rPr>
                        <a:t>کد</a:t>
                      </a:r>
                      <a:r>
                        <a:rPr lang="fa-IR"/>
                        <a:t> </a:t>
                      </a:r>
                      <a:r>
                        <a:rPr lang="fa-IR">
                          <a:latin typeface="B Homa"/>
                        </a:rPr>
                        <a:t>حساب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>
                          <a:latin typeface="B Homa"/>
                        </a:rPr>
                        <a:t>عنوان</a:t>
                      </a:r>
                      <a:r>
                        <a:rPr lang="fa-IR"/>
                        <a:t> </a:t>
                      </a:r>
                      <a:r>
                        <a:rPr lang="fa-IR">
                          <a:latin typeface="B Homa"/>
                        </a:rPr>
                        <a:t>حساب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>
                          <a:latin typeface="B Homa"/>
                        </a:rPr>
                        <a:t>داراییها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>
                          <a:latin typeface="B Homa"/>
                        </a:rPr>
                        <a:t>بدهی</a:t>
                      </a:r>
                      <a:r>
                        <a:rPr lang="fa-IR"/>
                        <a:t> </a:t>
                      </a:r>
                      <a:r>
                        <a:rPr lang="fa-IR">
                          <a:latin typeface="B Homa"/>
                        </a:rPr>
                        <a:t>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>
                          <a:latin typeface="B Homa"/>
                        </a:rPr>
                        <a:t>سرمایه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>
                          <a:latin typeface="B Homa"/>
                        </a:rPr>
                        <a:t>برداشت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>
                          <a:latin typeface="B Homa"/>
                        </a:rPr>
                        <a:t>درآمد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>
                          <a:latin typeface="B Homa"/>
                        </a:rPr>
                        <a:t>هزینه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128</a:t>
            </a:fld>
            <a:endParaRPr/>
          </a:p>
        </p:txBody>
      </p:sp>
    </p:spTree>
  </p:cSld>
  <p:clrMapOvr>
    <a:masterClrMapping/>
  </p:clrMapOvr>
  <p:transition spd="slow">
    <p:split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838200"/>
            <a:ext cx="8077200" cy="1981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latin typeface="B Homa"/>
              </a:rPr>
              <a:t>ثبتهاي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ساده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مركب</a:t>
            </a:r>
          </a:p>
          <a:p>
            <a:pPr lvl="0" algn="r"/>
            <a:endParaRPr lang="fa-IR" sz="1400">
              <a:latin typeface="B Homa"/>
            </a:endParaRPr>
          </a:p>
          <a:p>
            <a:pPr lvl="0" algn="r"/>
            <a:r>
              <a:rPr lang="fa-IR" sz="1400">
                <a:latin typeface="B Homa"/>
              </a:rPr>
              <a:t>ثبت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معاملات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عمليات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مالي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حسابها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نوع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تقسيم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ميشود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كه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عبارتند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1- </a:t>
            </a:r>
            <a:r>
              <a:rPr lang="fa-IR" sz="1400">
                <a:latin typeface="B Homa"/>
              </a:rPr>
              <a:t>ثبت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ساده</a:t>
            </a:r>
            <a:r>
              <a:rPr lang="fa-IR" sz="1400"/>
              <a:t> 2- </a:t>
            </a:r>
            <a:r>
              <a:rPr lang="fa-IR" sz="1400">
                <a:latin typeface="B Homa"/>
              </a:rPr>
              <a:t>ثبت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مركب</a:t>
            </a:r>
          </a:p>
          <a:p>
            <a:pPr lvl="0" algn="r"/>
            <a:endParaRPr lang="fa-IR" sz="1400">
              <a:latin typeface="B Homa"/>
            </a:endParaRPr>
          </a:p>
          <a:p>
            <a:pPr lvl="0" algn="r"/>
            <a:r>
              <a:rPr lang="fa-IR" sz="1400">
                <a:latin typeface="B Homa"/>
              </a:rPr>
              <a:t>ثبت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ساده</a:t>
            </a:r>
            <a:r>
              <a:rPr lang="fa-IR" sz="1400"/>
              <a:t> . </a:t>
            </a:r>
            <a:r>
              <a:rPr lang="fa-IR" sz="1400">
                <a:latin typeface="B Homa"/>
              </a:rPr>
              <a:t>هر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ثبتي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كه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يك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قلم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بدهكار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يك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قلم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بستانكار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داشته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باشد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ثبت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ساده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مي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گويند</a:t>
            </a:r>
            <a:r>
              <a:rPr lang="fa-IR" sz="1400"/>
              <a:t> 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248401" y="30774"/>
            <a:ext cx="24384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ساده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2921667"/>
            <a:ext cx="5067870" cy="583533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مثال</a:t>
            </a:r>
            <a:r>
              <a:rPr lang="fa-IR" sz="1400">
                <a:solidFill>
                  <a:schemeClr val="tx1"/>
                </a:solidFill>
              </a:rPr>
              <a:t>: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سرمایه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گذاری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ارزش</a:t>
            </a:r>
            <a:r>
              <a:rPr lang="fa-IR" sz="1400">
                <a:solidFill>
                  <a:schemeClr val="tx1"/>
                </a:solidFill>
              </a:rPr>
              <a:t> 20,000,000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ريال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بانک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09632" y="3657600"/>
            <a:ext cx="3239070" cy="888333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</a:rPr>
              <a:t>7/8)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400">
                <a:solidFill>
                  <a:schemeClr val="tx1"/>
                </a:solidFill>
              </a:rPr>
              <a:t> 20,000,000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</a:rPr>
              <a:t>                                   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سرمایه</a:t>
            </a:r>
            <a:r>
              <a:rPr lang="fa-IR" sz="1400">
                <a:solidFill>
                  <a:schemeClr val="tx1"/>
                </a:solidFill>
              </a:rPr>
              <a:t> 20,000,000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سرمایه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گذاری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129</a:t>
            </a:fld>
            <a:endParaRPr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990600"/>
            <a:ext cx="8458200" cy="13716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2400">
                <a:solidFill>
                  <a:srgbClr val="FF0000"/>
                </a:solidFill>
                <a:latin typeface="B Homa"/>
              </a:rPr>
              <a:t>تعریف</a:t>
            </a:r>
            <a:r>
              <a:rPr lang="fa-IR" sz="2400">
                <a:solidFill>
                  <a:srgbClr val="FF0000"/>
                </a:solidFill>
              </a:rPr>
              <a:t> </a:t>
            </a:r>
            <a:r>
              <a:rPr lang="fa-IR" sz="2400">
                <a:solidFill>
                  <a:srgbClr val="FF0000"/>
                </a:solidFill>
                <a:latin typeface="B Homa"/>
              </a:rPr>
              <a:t>بدهی</a:t>
            </a:r>
            <a:r>
              <a:rPr lang="fa-IR" sz="24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2400">
                <a:latin typeface="B Homa"/>
              </a:rPr>
              <a:t>تعهدات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مالی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مؤسسه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نسبت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به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اشخاص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دیگر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که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از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رویدادهای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گذشته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ناشی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شود</a:t>
            </a:r>
            <a:r>
              <a:rPr lang="fa-IR" sz="2400"/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86300" y="2514600"/>
            <a:ext cx="4201390" cy="3581400"/>
          </a:xfrm>
          <a:prstGeom prst="roundRect">
            <a:avLst>
              <a:gd name="adj" fmla="val 27112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400">
                <a:solidFill>
                  <a:schemeClr val="dk1"/>
                </a:solidFill>
                <a:latin typeface="B Homa"/>
              </a:rPr>
              <a:t>انواع</a:t>
            </a:r>
            <a:r>
              <a:rPr lang="fa-IR" sz="2400">
                <a:solidFill>
                  <a:schemeClr val="dk1"/>
                </a:solidFill>
              </a:rPr>
              <a:t> </a:t>
            </a:r>
            <a:r>
              <a:rPr lang="fa-IR" sz="2400">
                <a:solidFill>
                  <a:schemeClr val="dk1"/>
                </a:solidFill>
                <a:latin typeface="B Homa"/>
              </a:rPr>
              <a:t>بدهی</a:t>
            </a:r>
            <a:r>
              <a:rPr lang="fa-IR" sz="2400">
                <a:solidFill>
                  <a:schemeClr val="dk1"/>
                </a:solidFill>
              </a:rPr>
              <a:t> </a:t>
            </a:r>
            <a:r>
              <a:rPr lang="fa-IR" sz="2400">
                <a:solidFill>
                  <a:schemeClr val="dk1"/>
                </a:solidFill>
                <a:latin typeface="B Homa"/>
              </a:rPr>
              <a:t>ها</a:t>
            </a:r>
            <a:r>
              <a:rPr lang="fa-IR" sz="2400">
                <a:solidFill>
                  <a:schemeClr val="dk1"/>
                </a:solidFill>
              </a:rPr>
              <a:t>:</a:t>
            </a:r>
          </a:p>
          <a:p>
            <a:pPr lvl="0" algn="ctr"/>
            <a:r>
              <a:rPr lang="fa-IR" sz="2400">
                <a:solidFill>
                  <a:schemeClr val="dk1"/>
                </a:solidFill>
                <a:latin typeface="B Homa"/>
              </a:rPr>
              <a:t>حسابهای</a:t>
            </a:r>
            <a:r>
              <a:rPr lang="fa-IR" sz="2400">
                <a:solidFill>
                  <a:schemeClr val="dk1"/>
                </a:solidFill>
              </a:rPr>
              <a:t> </a:t>
            </a:r>
            <a:r>
              <a:rPr lang="fa-IR" sz="2400">
                <a:solidFill>
                  <a:schemeClr val="dk1"/>
                </a:solidFill>
                <a:latin typeface="B Homa"/>
              </a:rPr>
              <a:t>پرداختنی</a:t>
            </a:r>
            <a:r>
              <a:rPr lang="fa-IR" sz="2400">
                <a:solidFill>
                  <a:schemeClr val="dk1"/>
                </a:solidFill>
              </a:rPr>
              <a:t> (</a:t>
            </a:r>
            <a:r>
              <a:rPr lang="fa-IR" sz="2400">
                <a:solidFill>
                  <a:schemeClr val="dk1"/>
                </a:solidFill>
                <a:latin typeface="B Homa"/>
              </a:rPr>
              <a:t>بستانکار</a:t>
            </a:r>
            <a:r>
              <a:rPr lang="fa-IR" sz="2400">
                <a:solidFill>
                  <a:schemeClr val="dk1"/>
                </a:solidFill>
              </a:rPr>
              <a:t>)</a:t>
            </a:r>
          </a:p>
          <a:p>
            <a:pPr lvl="0" algn="ctr"/>
            <a:r>
              <a:rPr lang="fa-IR" sz="2400">
                <a:solidFill>
                  <a:schemeClr val="dk1"/>
                </a:solidFill>
                <a:latin typeface="B Homa"/>
              </a:rPr>
              <a:t>اسناد</a:t>
            </a:r>
            <a:r>
              <a:rPr lang="fa-IR" sz="2400">
                <a:solidFill>
                  <a:schemeClr val="dk1"/>
                </a:solidFill>
              </a:rPr>
              <a:t> </a:t>
            </a:r>
            <a:r>
              <a:rPr lang="fa-IR" sz="2400">
                <a:solidFill>
                  <a:schemeClr val="dk1"/>
                </a:solidFill>
                <a:latin typeface="B Homa"/>
              </a:rPr>
              <a:t>پرداختنی</a:t>
            </a:r>
          </a:p>
          <a:p>
            <a:pPr lvl="0" algn="ctr"/>
            <a:r>
              <a:rPr lang="fa-IR" sz="2400">
                <a:solidFill>
                  <a:schemeClr val="dk1"/>
                </a:solidFill>
                <a:latin typeface="B Homa"/>
              </a:rPr>
              <a:t>حقوق</a:t>
            </a:r>
            <a:r>
              <a:rPr lang="fa-IR" sz="2400">
                <a:solidFill>
                  <a:schemeClr val="dk1"/>
                </a:solidFill>
              </a:rPr>
              <a:t> </a:t>
            </a:r>
            <a:r>
              <a:rPr lang="fa-IR" sz="2400">
                <a:solidFill>
                  <a:schemeClr val="dk1"/>
                </a:solidFill>
                <a:latin typeface="B Homa"/>
              </a:rPr>
              <a:t>پرداختنی</a:t>
            </a:r>
          </a:p>
          <a:p>
            <a:pPr lvl="0" algn="ctr"/>
            <a:r>
              <a:rPr lang="fa-IR" sz="2400">
                <a:solidFill>
                  <a:schemeClr val="dk1"/>
                </a:solidFill>
                <a:latin typeface="B Homa"/>
              </a:rPr>
              <a:t>وام</a:t>
            </a:r>
            <a:r>
              <a:rPr lang="fa-IR" sz="2400">
                <a:solidFill>
                  <a:schemeClr val="dk1"/>
                </a:solidFill>
              </a:rPr>
              <a:t> </a:t>
            </a:r>
            <a:r>
              <a:rPr lang="fa-IR" sz="2400">
                <a:solidFill>
                  <a:schemeClr val="dk1"/>
                </a:solidFill>
                <a:latin typeface="B Homa"/>
              </a:rPr>
              <a:t>پرداختنی</a:t>
            </a:r>
          </a:p>
          <a:p>
            <a:pPr lvl="0" algn="ctr"/>
            <a:r>
              <a:rPr lang="fa-IR" sz="2400">
                <a:latin typeface="B Homa"/>
              </a:rPr>
              <a:t>بیمه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پرداختنی</a:t>
            </a:r>
          </a:p>
          <a:p>
            <a:pPr lvl="0" algn="ctr"/>
            <a:r>
              <a:rPr lang="fa-IR" sz="2400">
                <a:solidFill>
                  <a:schemeClr val="dk1"/>
                </a:solidFill>
                <a:latin typeface="B Homa"/>
              </a:rPr>
              <a:t>مالیات</a:t>
            </a:r>
            <a:r>
              <a:rPr lang="fa-IR" sz="2400">
                <a:solidFill>
                  <a:schemeClr val="dk1"/>
                </a:solidFill>
              </a:rPr>
              <a:t> </a:t>
            </a:r>
            <a:r>
              <a:rPr lang="fa-IR" sz="2400">
                <a:solidFill>
                  <a:schemeClr val="dk1"/>
                </a:solidFill>
                <a:latin typeface="B Homa"/>
              </a:rPr>
              <a:t>پرداختنی</a:t>
            </a:r>
          </a:p>
          <a:p>
            <a:pPr lvl="0" algn="ctr"/>
            <a:r>
              <a:rPr lang="fa-IR" sz="2400">
                <a:solidFill>
                  <a:schemeClr val="dk1"/>
                </a:solidFill>
              </a:rPr>
              <a:t>... </a:t>
            </a:r>
            <a:r>
              <a:rPr lang="fa-IR" sz="2400">
                <a:solidFill>
                  <a:schemeClr val="dk1"/>
                </a:solidFill>
                <a:latin typeface="B Homa"/>
              </a:rPr>
              <a:t>پرداختنی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3429000"/>
            <a:ext cx="4191000" cy="9144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rgbClr val="FF0000"/>
                </a:solidFill>
                <a:latin typeface="B Homa"/>
              </a:rPr>
              <a:t>حسابهای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پرداختنی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تعهدات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مالی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نسبت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اشخاص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دیگر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رویداد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گذشته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ناشی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.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نوع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درجریان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فعالیت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ایجاد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4495800"/>
            <a:ext cx="4191000" cy="9144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rgbClr val="FF0000"/>
                </a:solidFill>
                <a:latin typeface="B Homa"/>
              </a:rPr>
              <a:t>اسناد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پرداختنی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قبال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آنها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تجاری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سفته،برات،چک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صادر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4- 5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13</a:t>
            </a:fld>
            <a:endParaRPr/>
          </a:p>
        </p:txBody>
      </p:sp>
    </p:spTree>
  </p:cSld>
  <p:clrMapOvr>
    <a:masterClrMapping/>
  </p:clrMapOvr>
  <p:transition spd="slow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838200"/>
            <a:ext cx="8077200" cy="1981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latin typeface="B Homa"/>
              </a:rPr>
              <a:t>ثبت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مركب</a:t>
            </a:r>
            <a:r>
              <a:rPr lang="fa-IR" sz="1400"/>
              <a:t> .</a:t>
            </a:r>
            <a:r>
              <a:rPr lang="fa-IR" sz="1400">
                <a:latin typeface="B Homa"/>
              </a:rPr>
              <a:t>هر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معامله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الزاما</a:t>
            </a:r>
            <a:r>
              <a:rPr lang="fa-IR" sz="1400"/>
              <a:t>" </a:t>
            </a:r>
            <a:r>
              <a:rPr lang="fa-IR" sz="1400">
                <a:latin typeface="B Homa"/>
              </a:rPr>
              <a:t>تنها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داراي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يك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قلم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بدهكار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يك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قلم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بستانكار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نيست</a:t>
            </a:r>
            <a:r>
              <a:rPr lang="fa-IR" sz="1400"/>
              <a:t> .</a:t>
            </a:r>
            <a:r>
              <a:rPr lang="fa-IR" sz="1400">
                <a:latin typeface="B Homa"/>
              </a:rPr>
              <a:t>بلكه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ممكن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است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يك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معامله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چند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بدهكار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يا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بستانكار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شود</a:t>
            </a:r>
            <a:r>
              <a:rPr lang="fa-IR" sz="1400"/>
              <a:t> .</a:t>
            </a:r>
            <a:r>
              <a:rPr lang="fa-IR" sz="1400">
                <a:latin typeface="B Homa"/>
              </a:rPr>
              <a:t>هر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ثبتي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كه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بيش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يك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قلم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بدهكار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يا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بيش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يك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قلم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بستانكار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داشته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باشد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ثبت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مركب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خوانده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مي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شود</a:t>
            </a:r>
            <a:r>
              <a:rPr lang="fa-IR" sz="1400"/>
              <a:t> .</a:t>
            </a:r>
            <a:r>
              <a:rPr lang="fa-IR" sz="1400">
                <a:latin typeface="B Homa"/>
              </a:rPr>
              <a:t>بدون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توجه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اين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كه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يك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ثبت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مركب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چند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قلم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بدهكار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يا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بستانكار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مي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معمولا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تمام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اقلام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بدهكار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قبل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اقلام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بستانكار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ثبت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مي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شوند</a:t>
            </a:r>
            <a:r>
              <a:rPr lang="fa-IR" sz="1400"/>
              <a:t> 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248401" y="30774"/>
            <a:ext cx="24384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مرکب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28132" y="2921667"/>
            <a:ext cx="7658670" cy="583533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مثال</a:t>
            </a:r>
            <a:r>
              <a:rPr lang="fa-IR" sz="1400">
                <a:solidFill>
                  <a:schemeClr val="tx1"/>
                </a:solidFill>
              </a:rPr>
              <a:t>: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سرمایه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گذاری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ارزش</a:t>
            </a:r>
            <a:r>
              <a:rPr lang="fa-IR" sz="1400">
                <a:solidFill>
                  <a:schemeClr val="tx1"/>
                </a:solidFill>
              </a:rPr>
              <a:t> 20,000,000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ريال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اختصاص</a:t>
            </a:r>
            <a:r>
              <a:rPr lang="fa-IR" sz="1400">
                <a:solidFill>
                  <a:schemeClr val="tx1"/>
                </a:solidFill>
              </a:rPr>
              <a:t> 8,000,000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ريال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اثاثه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جهت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اندازی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09632" y="3657600"/>
            <a:ext cx="3239070" cy="1143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</a:rPr>
              <a:t>7/8)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400">
                <a:solidFill>
                  <a:schemeClr val="tx1"/>
                </a:solidFill>
              </a:rPr>
              <a:t> 20,000,000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</a:rPr>
              <a:t>         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اثاثه</a:t>
            </a:r>
            <a:r>
              <a:rPr lang="fa-IR" sz="1400">
                <a:solidFill>
                  <a:schemeClr val="tx1"/>
                </a:solidFill>
              </a:rPr>
              <a:t>  8,000,000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</a:rPr>
              <a:t>                                   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سرمایه</a:t>
            </a:r>
            <a:r>
              <a:rPr lang="fa-IR" sz="1400">
                <a:solidFill>
                  <a:schemeClr val="tx1"/>
                </a:solidFill>
              </a:rPr>
              <a:t> 28,000,000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سرمایه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گذاری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2- 2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130</a:t>
            </a:fld>
            <a:endParaRPr/>
          </a:p>
        </p:txBody>
      </p:sp>
    </p:spTree>
  </p:cSld>
  <p:clrMapOvr>
    <a:masterClrMapping/>
  </p:clrMapOvr>
  <p:transition spd="slow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838200"/>
            <a:ext cx="8077200" cy="1828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تعریف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استهلاک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کاهش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ارزش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ثابت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آثر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استفاده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استهلاک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نامند</a:t>
            </a:r>
            <a:r>
              <a:rPr lang="fa-IR" sz="1600"/>
              <a:t>. (</a:t>
            </a:r>
            <a:r>
              <a:rPr lang="fa-IR" sz="1600">
                <a:latin typeface="B Homa"/>
              </a:rPr>
              <a:t>البته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نکته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نظر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بگیرید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ثابتی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مؤسسه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وجود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داشته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استفاده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نگردد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طبق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قانون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مالیات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مستقیم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باید</a:t>
            </a:r>
            <a:r>
              <a:rPr lang="fa-IR" sz="1600"/>
              <a:t> 30%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استهلاک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عادی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عنوان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استهلاک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دفاتر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نشان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داد</a:t>
            </a:r>
            <a:r>
              <a:rPr lang="fa-IR" sz="1600"/>
              <a:t>.)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248401" y="30774"/>
            <a:ext cx="24384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استهلاک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850900" y="2895600"/>
          <a:ext cx="75438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09601" y="5410200"/>
            <a:ext cx="8077201" cy="913831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عوامل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عامل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واقعی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بهای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تمام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عامل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برآوردی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عمر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مفید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ارزش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اسقاط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باشند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1- 5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131</a:t>
            </a:fld>
            <a:endParaRPr/>
          </a:p>
        </p:txBody>
      </p:sp>
    </p:spTree>
  </p:cSld>
  <p:clrMapOvr>
    <a:masterClrMapping/>
  </p:clrMapOvr>
  <p:transition spd="slow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838200"/>
            <a:ext cx="8077200" cy="12954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بهای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تمام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شده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دارایی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ثابت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بهای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تمام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ثابت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عبارتند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کلیه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انجام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ثابت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اختیار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مؤسسه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قرار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گیرد</a:t>
            </a:r>
            <a:r>
              <a:rPr lang="fa-IR" sz="1600"/>
              <a:t>. </a:t>
            </a:r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عبارتند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 </a:t>
            </a:r>
            <a:r>
              <a:rPr lang="fa-IR" sz="1600">
                <a:latin typeface="B Homa"/>
              </a:rPr>
              <a:t>بهای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خرید،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حمل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نصب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اندازی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... 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2514600"/>
            <a:ext cx="8077200" cy="1447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عمر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مفید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منظور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عمر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مفید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مدت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زمان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استفاده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ثابت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انتظار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دایم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مدت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صورت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عادی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قابل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استفاده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</a:t>
            </a:r>
          </a:p>
          <a:p>
            <a:pPr lvl="0" algn="r"/>
            <a:r>
              <a:rPr lang="fa-IR" sz="1600">
                <a:latin typeface="B Homa"/>
              </a:rPr>
              <a:t>عمر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مفید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ممکن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سال،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تعداد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تولید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یا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ساعات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میزان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استفاده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ثابت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4419600"/>
            <a:ext cx="8077200" cy="1447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ارزش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اسقاط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ارزشی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انتظار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داریم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ثابت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پایان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عمر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مفید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قابل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فروش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2- 5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132</a:t>
            </a:fld>
            <a:endParaRPr/>
          </a:p>
        </p:txBody>
      </p:sp>
    </p:spTree>
  </p:cSld>
  <p:clrMapOvr>
    <a:masterClrMapping/>
  </p:clrMapOvr>
  <p:transition spd="slow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620688"/>
            <a:ext cx="8077200" cy="1208112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روش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خط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مستقیم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برای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محاسبه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استهلاک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روشهای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مختلفی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وجود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دوره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شما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روش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خط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مستقیم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آشنا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شوید</a:t>
            </a:r>
            <a:r>
              <a:rPr lang="fa-IR" sz="1600"/>
              <a:t>. </a:t>
            </a:r>
            <a:r>
              <a:rPr lang="fa-IR" sz="1600">
                <a:latin typeface="B Homa"/>
              </a:rPr>
              <a:t>برای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محاسبه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استهلاک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روش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رابطه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استفاده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40473" y="1988024"/>
            <a:ext cx="5636528" cy="1059976"/>
            <a:chOff x="840473" y="1988024"/>
            <a:chExt cx="5636527" cy="1447800"/>
          </a:xfrm>
        </p:grpSpPr>
        <p:sp>
          <p:nvSpPr>
            <p:cNvPr id="4" name="Rounded Rectangle 3"/>
            <p:cNvSpPr/>
            <p:nvPr/>
          </p:nvSpPr>
          <p:spPr>
            <a:xfrm>
              <a:off x="840473" y="1988024"/>
              <a:ext cx="5636527" cy="1447800"/>
            </a:xfrm>
            <a:prstGeom prst="roundRect">
              <a:avLst>
                <a:gd name="adj" fmla="val 16998"/>
              </a:avLst>
            </a:prstGeom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>
              <a:solidFill>
                <a:schemeClr val="accent2">
                  <a:shade val="95000"/>
                  <a:satMod val="105000"/>
                </a:schemeClr>
              </a:solidFill>
            </a:ln>
            <a:effectLst>
              <a:outerShdw blurRad="40000" dist="19999" dir="540000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 lvl="0">
                <a:defRPr/>
              </a:lvl1pPr>
            </a:lstStyle>
            <a:p>
              <a:endParaRPr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600470" y="2133600"/>
              <a:ext cx="2258537" cy="688777"/>
              <a:chOff x="1600470" y="2133600"/>
              <a:chExt cx="2258537" cy="68877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00470" y="2133600"/>
                <a:ext cx="2258537" cy="307777"/>
                <a:chOff x="1600470" y="2133600"/>
                <a:chExt cx="2258537" cy="307777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600470" y="2133600"/>
                  <a:ext cx="1128835" cy="30777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>
                      <a:solidFill>
                        <a:srgbClr val="000000"/>
                      </a:solidFill>
                      <a:latin typeface="B Homa"/>
                    </a:rPr>
                    <a:t>بهای</a:t>
                  </a:r>
                  <a:r>
                    <a:rPr lang="fa-IR" sz="1400">
                      <a:solidFill>
                        <a:srgbClr val="000000"/>
                      </a:solidFill>
                    </a:rPr>
                    <a:t> </a:t>
                  </a:r>
                  <a:r>
                    <a:rPr lang="fa-IR" sz="1400">
                      <a:solidFill>
                        <a:srgbClr val="000000"/>
                      </a:solidFill>
                      <a:latin typeface="B Homa"/>
                    </a:rPr>
                    <a:t>تمام</a:t>
                  </a:r>
                  <a:r>
                    <a:rPr lang="fa-IR" sz="1400">
                      <a:solidFill>
                        <a:srgbClr val="000000"/>
                      </a:solidFill>
                    </a:rPr>
                    <a:t> </a:t>
                  </a:r>
                  <a:r>
                    <a:rPr lang="fa-IR" sz="1400">
                      <a:solidFill>
                        <a:srgbClr val="000000"/>
                      </a:solidFill>
                      <a:latin typeface="B Homa"/>
                    </a:rPr>
                    <a:t>شده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936960" y="2133600"/>
                  <a:ext cx="922047" cy="30777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>
                      <a:solidFill>
                        <a:srgbClr val="000000"/>
                      </a:solidFill>
                      <a:latin typeface="B Homa"/>
                    </a:rPr>
                    <a:t>ارزش</a:t>
                  </a:r>
                  <a:r>
                    <a:rPr lang="fa-IR" sz="1400">
                      <a:solidFill>
                        <a:srgbClr val="000000"/>
                      </a:solidFill>
                    </a:rPr>
                    <a:t> </a:t>
                  </a:r>
                  <a:r>
                    <a:rPr lang="fa-IR" sz="1400">
                      <a:solidFill>
                        <a:srgbClr val="000000"/>
                      </a:solidFill>
                      <a:latin typeface="B Homa"/>
                    </a:rPr>
                    <a:t>اسقاط</a:t>
                  </a:r>
                </a:p>
              </p:txBody>
            </p:sp>
            <p:sp>
              <p:nvSpPr>
                <p:cNvPr id="9" name="Minus 8"/>
                <p:cNvSpPr/>
                <p:nvPr/>
              </p:nvSpPr>
              <p:spPr>
                <a:xfrm>
                  <a:off x="2768665" y="2286000"/>
                  <a:ext cx="90095" cy="45719"/>
                </a:xfrm>
                <a:prstGeom prst="mathMinus">
                  <a:avLst/>
                </a:prstGeom>
                <a:solidFill>
                  <a:schemeClr val="accent1"/>
                </a:solidFill>
                <a:ln w="25400" cap="flat">
                  <a:solidFill>
                    <a:schemeClr val="tx1"/>
                  </a:solidFill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10" name="Straight Connector 9"/>
              <p:cNvSpPr/>
              <p:nvPr/>
            </p:nvSpPr>
            <p:spPr>
              <a:xfrm>
                <a:off x="1600470" y="2441377"/>
                <a:ext cx="2258537" cy="0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340415" y="2514600"/>
                <a:ext cx="777777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>
                    <a:solidFill>
                      <a:srgbClr val="000000"/>
                    </a:solidFill>
                    <a:latin typeface="B Homa"/>
                  </a:rPr>
                  <a:t>عمر</a:t>
                </a:r>
                <a:r>
                  <a:rPr lang="fa-IR" sz="1400">
                    <a:solidFill>
                      <a:srgbClr val="000000"/>
                    </a:solidFill>
                  </a:rPr>
                  <a:t> </a:t>
                </a:r>
                <a:r>
                  <a:rPr lang="fa-IR" sz="1400">
                    <a:solidFill>
                      <a:srgbClr val="000000"/>
                    </a:solidFill>
                    <a:latin typeface="B Homa"/>
                  </a:rPr>
                  <a:t>مفید</a:t>
                </a:r>
              </a:p>
            </p:txBody>
          </p:sp>
        </p:grpSp>
        <p:sp>
          <p:nvSpPr>
            <p:cNvPr id="12" name="Equal 11"/>
            <p:cNvSpPr/>
            <p:nvPr/>
          </p:nvSpPr>
          <p:spPr>
            <a:xfrm>
              <a:off x="3962400" y="2362200"/>
              <a:ext cx="190500" cy="152400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67200" y="2287488"/>
              <a:ext cx="1636987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>
                  <a:solidFill>
                    <a:srgbClr val="000000"/>
                  </a:solidFill>
                  <a:latin typeface="B Homa"/>
                </a:rPr>
                <a:t>هزینه</a:t>
              </a:r>
              <a:r>
                <a:rPr lang="fa-IR" sz="1400">
                  <a:solidFill>
                    <a:srgbClr val="000000"/>
                  </a:solidFill>
                </a:rPr>
                <a:t> </a:t>
              </a:r>
              <a:r>
                <a:rPr lang="fa-IR" sz="1400">
                  <a:solidFill>
                    <a:srgbClr val="000000"/>
                  </a:solidFill>
                  <a:latin typeface="B Homa"/>
                </a:rPr>
                <a:t>استهلاک</a:t>
              </a:r>
              <a:r>
                <a:rPr lang="fa-IR" sz="1400">
                  <a:solidFill>
                    <a:srgbClr val="000000"/>
                  </a:solidFill>
                </a:rPr>
                <a:t> </a:t>
              </a:r>
              <a:r>
                <a:rPr lang="fa-IR" sz="1400">
                  <a:solidFill>
                    <a:srgbClr val="000000"/>
                  </a:solidFill>
                  <a:latin typeface="B Homa"/>
                </a:rPr>
                <a:t>یک</a:t>
              </a:r>
              <a:r>
                <a:rPr lang="fa-IR" sz="1400">
                  <a:solidFill>
                    <a:srgbClr val="000000"/>
                  </a:solidFill>
                </a:rPr>
                <a:t> </a:t>
              </a:r>
              <a:r>
                <a:rPr lang="fa-IR" sz="1400">
                  <a:solidFill>
                    <a:srgbClr val="000000"/>
                  </a:solidFill>
                  <a:latin typeface="B Homa"/>
                </a:rPr>
                <a:t>سال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54038" y="3124200"/>
            <a:ext cx="8192070" cy="594815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همیشه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قبل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تهیه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گزارشات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محاسبه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76331" y="4419600"/>
            <a:ext cx="3239069" cy="1143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</a:rPr>
              <a:t>80/12/29)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****</a:t>
            </a:r>
          </a:p>
          <a:p>
            <a:pPr lvl="0" algn="r"/>
            <a:r>
              <a:rPr lang="fa-IR" sz="1400">
                <a:solidFill>
                  <a:schemeClr val="tx1"/>
                </a:solidFill>
              </a:rPr>
              <a:t>                          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انباشه</a:t>
            </a:r>
            <a:r>
              <a:rPr lang="fa-IR" sz="1400">
                <a:solidFill>
                  <a:schemeClr val="tx1"/>
                </a:solidFill>
              </a:rPr>
              <a:t> *****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68063" y="3888475"/>
            <a:ext cx="3478045" cy="378725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3- 5</a:t>
            </a:r>
          </a:p>
        </p:txBody>
      </p:sp>
      <p:sp>
        <p:nvSpPr>
          <p:cNvPr id="19" name="Slide Number Placeholder 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133</a:t>
            </a:fld>
            <a:endParaRPr/>
          </a:p>
        </p:txBody>
      </p:sp>
    </p:spTree>
  </p:cSld>
  <p:clrMapOvr>
    <a:masterClrMapping/>
  </p:clrMapOvr>
  <p:transition spd="slow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641576"/>
            <a:ext cx="8192070" cy="1066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مثال</a:t>
            </a:r>
            <a:r>
              <a:rPr lang="fa-IR" sz="1400">
                <a:solidFill>
                  <a:schemeClr val="tx1"/>
                </a:solidFill>
              </a:rPr>
              <a:t>: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دارایی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ثابتی</a:t>
            </a:r>
            <a:r>
              <a:rPr lang="fa-IR" sz="1400">
                <a:solidFill>
                  <a:schemeClr val="tx1"/>
                </a:solidFill>
              </a:rPr>
              <a:t> 20,000,000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ريال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عمر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مفید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آن</a:t>
            </a:r>
            <a:r>
              <a:rPr lang="fa-IR" sz="1400">
                <a:solidFill>
                  <a:schemeClr val="tx1"/>
                </a:solidFill>
              </a:rPr>
              <a:t> 10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ارزش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اسقاط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آن</a:t>
            </a:r>
            <a:r>
              <a:rPr lang="fa-IR" sz="1400">
                <a:solidFill>
                  <a:schemeClr val="tx1"/>
                </a:solidFill>
              </a:rPr>
              <a:t> 2,000,000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ريال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برآورد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tx1"/>
                </a:solidFill>
              </a:rPr>
              <a:t>.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دارایی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ثابت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ابتدای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سال</a:t>
            </a:r>
            <a:r>
              <a:rPr lang="fa-IR" sz="1400">
                <a:solidFill>
                  <a:schemeClr val="tx1"/>
                </a:solidFill>
              </a:rPr>
              <a:t> 80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خریداری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مطلوب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tx1"/>
                </a:solidFill>
              </a:rPr>
              <a:t>: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محاسبه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سال</a:t>
            </a:r>
            <a:r>
              <a:rPr lang="fa-IR" sz="1400">
                <a:solidFill>
                  <a:schemeClr val="tx1"/>
                </a:solidFill>
              </a:rPr>
              <a:t> 80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81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43110" y="1936976"/>
            <a:ext cx="5636528" cy="1059976"/>
            <a:chOff x="840473" y="1988024"/>
            <a:chExt cx="5636527" cy="1447800"/>
          </a:xfrm>
        </p:grpSpPr>
        <p:sp>
          <p:nvSpPr>
            <p:cNvPr id="4" name="Rounded Rectangle 3"/>
            <p:cNvSpPr/>
            <p:nvPr/>
          </p:nvSpPr>
          <p:spPr>
            <a:xfrm>
              <a:off x="840473" y="1988024"/>
              <a:ext cx="5636527" cy="1447800"/>
            </a:xfrm>
            <a:prstGeom prst="roundRect">
              <a:avLst>
                <a:gd name="adj" fmla="val 16998"/>
              </a:avLst>
            </a:prstGeom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>
              <a:solidFill>
                <a:schemeClr val="accent2">
                  <a:shade val="95000"/>
                  <a:satMod val="105000"/>
                </a:schemeClr>
              </a:solidFill>
            </a:ln>
            <a:effectLst>
              <a:outerShdw blurRad="40000" dist="19999" dir="540000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 lvl="0">
                <a:defRPr/>
              </a:lvl1pPr>
            </a:lstStyle>
            <a:p>
              <a:endParaRPr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600470" y="2133600"/>
              <a:ext cx="2258537" cy="801387"/>
              <a:chOff x="1600470" y="2133600"/>
              <a:chExt cx="2258537" cy="80138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723904" y="2133600"/>
                <a:ext cx="2076595" cy="420387"/>
                <a:chOff x="1723904" y="2133600"/>
                <a:chExt cx="2076595" cy="420387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723904" y="2133600"/>
                  <a:ext cx="881973" cy="4203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>
                      <a:solidFill>
                        <a:srgbClr val="000000"/>
                      </a:solidFill>
                    </a:rPr>
                    <a:t>20,000,000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995470" y="2133600"/>
                  <a:ext cx="805029" cy="4203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>
                      <a:solidFill>
                        <a:srgbClr val="000000"/>
                      </a:solidFill>
                    </a:rPr>
                    <a:t>2,000,000</a:t>
                  </a:r>
                </a:p>
              </p:txBody>
            </p:sp>
            <p:sp>
              <p:nvSpPr>
                <p:cNvPr id="9" name="Minus 8"/>
                <p:cNvSpPr/>
                <p:nvPr/>
              </p:nvSpPr>
              <p:spPr>
                <a:xfrm>
                  <a:off x="2768665" y="2286000"/>
                  <a:ext cx="90095" cy="45719"/>
                </a:xfrm>
                <a:prstGeom prst="mathMinus">
                  <a:avLst/>
                </a:prstGeom>
                <a:solidFill>
                  <a:schemeClr val="accent1"/>
                </a:solidFill>
                <a:ln w="25400" cap="flat">
                  <a:solidFill>
                    <a:schemeClr val="tx1"/>
                  </a:solidFill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10" name="Straight Connector 9"/>
              <p:cNvSpPr/>
              <p:nvPr/>
            </p:nvSpPr>
            <p:spPr>
              <a:xfrm>
                <a:off x="1600470" y="2441377"/>
                <a:ext cx="2258537" cy="0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71247" y="2514600"/>
                <a:ext cx="316113" cy="42038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>
                    <a:solidFill>
                      <a:srgbClr val="000000"/>
                    </a:solidFill>
                  </a:rPr>
                  <a:t>10</a:t>
                </a:r>
              </a:p>
            </p:txBody>
          </p:sp>
        </p:grpSp>
        <p:sp>
          <p:nvSpPr>
            <p:cNvPr id="12" name="Equal 11"/>
            <p:cNvSpPr/>
            <p:nvPr/>
          </p:nvSpPr>
          <p:spPr>
            <a:xfrm>
              <a:off x="3962400" y="2362200"/>
              <a:ext cx="190500" cy="152400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09904" y="2228206"/>
              <a:ext cx="824265" cy="420386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>
                  <a:solidFill>
                    <a:srgbClr val="000000"/>
                  </a:solidFill>
                </a:rPr>
                <a:t>1,800,000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16506" y="4434385"/>
            <a:ext cx="8192070" cy="1280615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برابر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سالهای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بعد</a:t>
            </a:r>
            <a:r>
              <a:rPr lang="fa-IR" sz="1400">
                <a:solidFill>
                  <a:schemeClr val="tx1"/>
                </a:solidFill>
              </a:rPr>
              <a:t>.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ترتیب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مساوی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بخشی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عنوان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میشود</a:t>
            </a:r>
            <a:r>
              <a:rPr lang="fa-IR" sz="1400">
                <a:solidFill>
                  <a:schemeClr val="tx1"/>
                </a:solidFill>
              </a:rPr>
              <a:t>.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نتیجه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سال</a:t>
            </a:r>
            <a:r>
              <a:rPr lang="fa-IR" sz="1400">
                <a:solidFill>
                  <a:schemeClr val="tx1"/>
                </a:solidFill>
              </a:rPr>
              <a:t> 81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سالهای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دیگر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همین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تکرار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16429" y="2130188"/>
            <a:ext cx="1628972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>
                <a:solidFill>
                  <a:srgbClr val="000000"/>
                </a:solidFill>
                <a:latin typeface="B Homa"/>
              </a:rPr>
              <a:t>هزینه</a:t>
            </a:r>
            <a:r>
              <a:rPr lang="fa-IR" sz="1400">
                <a:solidFill>
                  <a:srgbClr val="000000"/>
                </a:solidFill>
              </a:rPr>
              <a:t> </a:t>
            </a:r>
            <a:r>
              <a:rPr lang="fa-IR" sz="1400">
                <a:solidFill>
                  <a:srgbClr val="000000"/>
                </a:solidFill>
                <a:latin typeface="B Homa"/>
              </a:rPr>
              <a:t>استهلاک</a:t>
            </a:r>
            <a:r>
              <a:rPr lang="fa-IR" sz="1400">
                <a:solidFill>
                  <a:srgbClr val="000000"/>
                </a:solidFill>
              </a:rPr>
              <a:t> </a:t>
            </a:r>
            <a:r>
              <a:rPr lang="fa-IR" sz="1400">
                <a:solidFill>
                  <a:srgbClr val="000000"/>
                </a:solidFill>
                <a:latin typeface="B Homa"/>
              </a:rPr>
              <a:t>سال</a:t>
            </a:r>
            <a:r>
              <a:rPr lang="fa-IR" sz="1400">
                <a:solidFill>
                  <a:srgbClr val="000000"/>
                </a:solidFill>
              </a:rPr>
              <a:t> 80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60102" y="3150096"/>
            <a:ext cx="3239070" cy="1143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</a:rPr>
              <a:t>80/12/29)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1,800,000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</a:rPr>
              <a:t>                          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انباشه</a:t>
            </a:r>
            <a:r>
              <a:rPr lang="fa-IR" sz="1400">
                <a:solidFill>
                  <a:schemeClr val="tx1"/>
                </a:solidFill>
              </a:rPr>
              <a:t> 1,800,000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سال</a:t>
            </a:r>
            <a:r>
              <a:rPr lang="fa-IR" sz="140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4- 5</a:t>
            </a:r>
          </a:p>
        </p:txBody>
      </p:sp>
      <p:sp>
        <p:nvSpPr>
          <p:cNvPr id="19" name="Slide Number Placeholder 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134</a:t>
            </a:fld>
            <a:endParaRPr/>
          </a:p>
        </p:txBody>
      </p:sp>
    </p:spTree>
  </p:cSld>
  <p:clrMapOvr>
    <a:masterClrMapping/>
  </p:clrMapOvr>
  <p:transition spd="slow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658141"/>
            <a:ext cx="8192070" cy="838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هزینه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مانند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سیر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موقت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خلاصه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بسته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سودو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قسمت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عملیاتی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36979" y="1724941"/>
            <a:ext cx="8192069" cy="2133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استهلاک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انباشته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مجموع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طی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عمر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مفید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انباشه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گفته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طبق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تعریف،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انباشه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نوع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دائم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مالی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مالی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بعدی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منتقل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قبل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جدید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خود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جمع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مجموع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دهد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انباشته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دارای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ماهیت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انباشته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گروه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دارایی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.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البته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عنوان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کاهنده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ترازنامه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دارایی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ثابت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مربوطه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دارایی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ثابت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کسر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حاصل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عنوان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ارزش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دفتری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ترازنامه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دهیم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1528" y="4010941"/>
            <a:ext cx="8192070" cy="838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ارزش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دفتری</a:t>
            </a:r>
            <a:r>
              <a:rPr lang="fa-IR" sz="14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اررزش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دفتری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رابطه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بدست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آید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ctr"/>
            <a:r>
              <a:rPr lang="fa-IR" sz="1400">
                <a:solidFill>
                  <a:schemeClr val="tx1"/>
                </a:solidFill>
                <a:latin typeface="B Homa"/>
              </a:rPr>
              <a:t>ارزش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دفتری</a:t>
            </a:r>
            <a:r>
              <a:rPr lang="fa-IR" sz="1400">
                <a:solidFill>
                  <a:schemeClr val="tx1"/>
                </a:solidFill>
              </a:rPr>
              <a:t> =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انباشته</a:t>
            </a:r>
            <a:r>
              <a:rPr lang="fa-IR" sz="1400">
                <a:solidFill>
                  <a:schemeClr val="tx1"/>
                </a:solidFill>
              </a:rPr>
              <a:t> –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5370" y="5039073"/>
            <a:ext cx="8192070" cy="838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4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انباشته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ذخیره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استهلاک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نیز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گفته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5- 5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135</a:t>
            </a:fld>
            <a:endParaRPr/>
          </a:p>
        </p:txBody>
      </p:sp>
    </p:spTree>
  </p:cSld>
  <p:clrMapOvr>
    <a:masterClrMapping/>
  </p:clrMapOvr>
  <p:transition spd="slow"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838200"/>
            <a:ext cx="8077200" cy="5251368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حسابهای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مخلوط</a:t>
            </a:r>
            <a:r>
              <a:rPr lang="fa-IR" sz="1600">
                <a:solidFill>
                  <a:srgbClr val="FF0000"/>
                </a:solidFill>
              </a:rPr>
              <a:t> :</a:t>
            </a:r>
          </a:p>
          <a:p>
            <a:pPr lvl="0" algn="r"/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همانطوری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نامشان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پیداست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مخلوطی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دائمی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موقتی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باشند</a:t>
            </a:r>
            <a:r>
              <a:rPr lang="fa-IR" sz="1600"/>
              <a:t> . </a:t>
            </a:r>
            <a:r>
              <a:rPr lang="fa-IR" sz="1600">
                <a:latin typeface="B Homa"/>
              </a:rPr>
              <a:t>بدین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ترتیب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پایان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دوره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استفاده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تعدیلات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قسمت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مانده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جزء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موقتی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است</a:t>
            </a:r>
            <a:r>
              <a:rPr lang="fa-IR" sz="1600"/>
              <a:t> ( </a:t>
            </a:r>
            <a:r>
              <a:rPr lang="fa-IR" sz="1600">
                <a:latin typeface="B Homa"/>
              </a:rPr>
              <a:t>باید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صورت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انتقال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یابد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یعنی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محاسبه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یا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ویژه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دوره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موثر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خلاصه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 ) </a:t>
            </a:r>
            <a:r>
              <a:rPr lang="fa-IR" sz="1600">
                <a:latin typeface="B Homa"/>
              </a:rPr>
              <a:t>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جدا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نمایند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مابقی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جزء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دائمی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ترازنامه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پایان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دوره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انتقال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دهند</a:t>
            </a:r>
            <a:r>
              <a:rPr lang="fa-IR" sz="1600"/>
              <a:t> .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جمله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عبارتند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:</a:t>
            </a:r>
          </a:p>
          <a:p>
            <a:pPr lvl="0" algn="r"/>
            <a:r>
              <a:rPr lang="fa-IR" sz="1600"/>
              <a:t>1. </a:t>
            </a:r>
            <a:r>
              <a:rPr lang="fa-IR" sz="1600">
                <a:latin typeface="B Homa"/>
              </a:rPr>
              <a:t>پیش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پرداختها</a:t>
            </a:r>
          </a:p>
          <a:p>
            <a:pPr lvl="0" algn="r"/>
            <a:r>
              <a:rPr lang="fa-IR" sz="1600"/>
              <a:t>2. </a:t>
            </a:r>
            <a:r>
              <a:rPr lang="fa-IR" sz="1600">
                <a:latin typeface="B Homa"/>
              </a:rPr>
              <a:t>پیش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دریافتها</a:t>
            </a:r>
          </a:p>
          <a:p>
            <a:pPr lvl="0" algn="r"/>
            <a:r>
              <a:rPr lang="fa-IR" sz="1600"/>
              <a:t>3. </a:t>
            </a:r>
            <a:r>
              <a:rPr lang="fa-IR" sz="1600">
                <a:latin typeface="B Homa"/>
              </a:rPr>
              <a:t>موجودی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کالا</a:t>
            </a:r>
          </a:p>
          <a:p>
            <a:pPr lvl="0" algn="r"/>
            <a:r>
              <a:rPr lang="fa-IR" sz="1600"/>
              <a:t>4. </a:t>
            </a:r>
            <a:r>
              <a:rPr lang="fa-IR" sz="1600">
                <a:latin typeface="B Homa"/>
              </a:rPr>
              <a:t>ملزومات</a:t>
            </a:r>
          </a:p>
          <a:p>
            <a:pPr lvl="0" algn="r"/>
            <a:endParaRPr lang="fa-IR" sz="1600">
              <a:latin typeface="B Homa"/>
            </a:endParaRPr>
          </a:p>
          <a:p>
            <a:pPr lvl="0" algn="r"/>
            <a:r>
              <a:rPr lang="fa-IR" sz="1600">
                <a:latin typeface="B Homa"/>
              </a:rPr>
              <a:t>کانال تلگرامی بایگانی فایل های حسابداری،  حسابرسی،  مالیاتی و مقالات </a:t>
            </a:r>
          </a:p>
          <a:p>
            <a:pPr lvl="0" algn="r"/>
            <a:r>
              <a:rPr lang="fa-IR" sz="1600">
                <a:latin typeface="B Homa"/>
              </a:rPr>
              <a:t>telegram.me 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248401" y="30774"/>
            <a:ext cx="24384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حسابهای</a:t>
            </a:r>
            <a:r>
              <a:rPr lang="fa-IR"/>
              <a:t> </a:t>
            </a:r>
            <a:r>
              <a:rPr lang="fa-IR">
                <a:latin typeface="B Homa"/>
              </a:rPr>
              <a:t>مختلط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136</a:t>
            </a:fld>
            <a:endParaRPr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43608" y="990600"/>
            <a:ext cx="7871792" cy="13716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2400">
                <a:solidFill>
                  <a:srgbClr val="FF0000"/>
                </a:solidFill>
                <a:latin typeface="B Homa"/>
              </a:rPr>
              <a:t>تعریف</a:t>
            </a:r>
            <a:r>
              <a:rPr lang="fa-IR" sz="2400">
                <a:solidFill>
                  <a:srgbClr val="FF0000"/>
                </a:solidFill>
              </a:rPr>
              <a:t> </a:t>
            </a:r>
            <a:r>
              <a:rPr lang="fa-IR" sz="2400">
                <a:solidFill>
                  <a:srgbClr val="FF0000"/>
                </a:solidFill>
                <a:latin typeface="B Homa"/>
              </a:rPr>
              <a:t>سرمایه</a:t>
            </a:r>
            <a:r>
              <a:rPr lang="fa-IR" sz="24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2400">
                <a:latin typeface="B Homa"/>
              </a:rPr>
              <a:t>آورده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های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و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یا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ستانده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های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نقد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و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غیر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نقد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صاحب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و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یا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صاحبان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مؤسسه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را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سرمایه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گویند</a:t>
            </a:r>
            <a:r>
              <a:rPr lang="fa-IR" sz="2400"/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57255" y="2819400"/>
            <a:ext cx="4343401" cy="9144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solidFill>
                  <a:srgbClr val="FF0000"/>
                </a:solidFill>
                <a:latin typeface="B Homa"/>
              </a:rPr>
              <a:t>منظور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از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آورده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وجوه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نقد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غیر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نقدی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صاحب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یا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صاحبان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اختیار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قرار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دهند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2900" y="4114800"/>
            <a:ext cx="4343400" cy="9144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solidFill>
                  <a:srgbClr val="FF0000"/>
                </a:solidFill>
                <a:latin typeface="B Homa"/>
              </a:rPr>
              <a:t>منظور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از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ستانده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وجوه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نقد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غیر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نقدی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صاحب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یا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صاحبان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برای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مصارف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شخصی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برداشت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نمایند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5- 5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14</a:t>
            </a:fld>
            <a:endParaRPr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6130637" y="0"/>
            <a:ext cx="3020291" cy="2209800"/>
          </a:xfrm>
          <a:prstGeom prst="irregularSeal1">
            <a:avLst/>
          </a:prstGeom>
          <a:gradFill rotWithShape="1"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22999" dir="5400000">
              <a:srgbClr val="000000">
                <a:alpha val="35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400">
                <a:solidFill>
                  <a:srgbClr val="FFFF00"/>
                </a:solidFill>
                <a:latin typeface="B Homa"/>
              </a:rPr>
              <a:t>معادله</a:t>
            </a:r>
            <a:r>
              <a:rPr lang="fa-IR" sz="2400">
                <a:solidFill>
                  <a:srgbClr val="FFFF00"/>
                </a:solidFill>
              </a:rPr>
              <a:t> </a:t>
            </a:r>
            <a:r>
              <a:rPr lang="fa-IR" sz="2400">
                <a:solidFill>
                  <a:srgbClr val="FFFF00"/>
                </a:solidFill>
                <a:latin typeface="B Homa"/>
              </a:rPr>
              <a:t>اصلی</a:t>
            </a:r>
            <a:r>
              <a:rPr lang="fa-IR" sz="2400">
                <a:solidFill>
                  <a:srgbClr val="FFFF00"/>
                </a:solidFill>
              </a:rPr>
              <a:t> </a:t>
            </a:r>
            <a:r>
              <a:rPr lang="fa-IR" sz="2400">
                <a:solidFill>
                  <a:srgbClr val="FFFF00"/>
                </a:solidFill>
                <a:latin typeface="B Homa"/>
              </a:rPr>
              <a:t>حسابداری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619771"/>
            <a:ext cx="5029200" cy="7620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3600">
                <a:latin typeface="B Homa"/>
              </a:rPr>
              <a:t>دارایی</a:t>
            </a:r>
            <a:r>
              <a:rPr lang="fa-IR" sz="3600"/>
              <a:t> = </a:t>
            </a:r>
            <a:r>
              <a:rPr lang="fa-IR" sz="3600">
                <a:latin typeface="B Homa"/>
              </a:rPr>
              <a:t>بدهی</a:t>
            </a:r>
            <a:r>
              <a:rPr lang="fa-IR" sz="3600"/>
              <a:t> + </a:t>
            </a:r>
            <a:r>
              <a:rPr lang="fa-IR" sz="3600">
                <a:latin typeface="B Homa"/>
              </a:rPr>
              <a:t>سرمایه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1393577"/>
            <a:ext cx="396262" cy="523220"/>
          </a:xfrm>
          <a:prstGeom prst="rect">
            <a:avLst/>
          </a:prstGeom>
        </p:spPr>
        <p:txBody>
          <a:bodyPr wrap="none"/>
          <a:lstStyle>
            <a:lvl1pPr lvl="0">
              <a:defRPr/>
            </a:lvl1pPr>
          </a:lstStyle>
          <a:p>
            <a:pPr lvl="0"/>
            <a:r>
              <a:rPr lang="fa-IR" sz="2800">
                <a:latin typeface="B Homa"/>
              </a:rPr>
              <a:t>یا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2670244"/>
            <a:ext cx="396262" cy="523220"/>
          </a:xfrm>
          <a:prstGeom prst="rect">
            <a:avLst/>
          </a:prstGeom>
        </p:spPr>
        <p:txBody>
          <a:bodyPr wrap="none"/>
          <a:lstStyle>
            <a:lvl1pPr lvl="0">
              <a:defRPr/>
            </a:lvl1pPr>
          </a:lstStyle>
          <a:p>
            <a:pPr lvl="0"/>
            <a:r>
              <a:rPr lang="fa-IR" sz="2800">
                <a:latin typeface="B Homa"/>
              </a:rPr>
              <a:t>یا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6421581" y="2189018"/>
            <a:ext cx="2438401" cy="3505201"/>
          </a:xfrm>
          <a:prstGeom prst="verticalScroll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800">
                <a:latin typeface="B Homa"/>
              </a:rPr>
              <a:t>هر</a:t>
            </a:r>
            <a:r>
              <a:rPr lang="fa-IR" sz="2800"/>
              <a:t> </a:t>
            </a:r>
            <a:r>
              <a:rPr lang="fa-IR" sz="2800">
                <a:latin typeface="B Homa"/>
              </a:rPr>
              <a:t>سه</a:t>
            </a:r>
            <a:r>
              <a:rPr lang="fa-IR" sz="2800"/>
              <a:t> </a:t>
            </a:r>
            <a:r>
              <a:rPr lang="fa-IR" sz="2800">
                <a:latin typeface="B Homa"/>
              </a:rPr>
              <a:t>معادله</a:t>
            </a:r>
            <a:r>
              <a:rPr lang="fa-IR" sz="2800"/>
              <a:t> </a:t>
            </a:r>
            <a:r>
              <a:rPr lang="fa-IR" sz="2800">
                <a:latin typeface="B Homa"/>
              </a:rPr>
              <a:t>برابر</a:t>
            </a:r>
            <a:r>
              <a:rPr lang="fa-IR" sz="2800"/>
              <a:t> </a:t>
            </a:r>
            <a:r>
              <a:rPr lang="fa-IR" sz="2800">
                <a:latin typeface="B Homa"/>
              </a:rPr>
              <a:t>می</a:t>
            </a:r>
            <a:r>
              <a:rPr lang="fa-IR" sz="2800"/>
              <a:t> </a:t>
            </a:r>
            <a:r>
              <a:rPr lang="fa-IR" sz="2800">
                <a:latin typeface="B Homa"/>
              </a:rPr>
              <a:t>باشند</a:t>
            </a:r>
            <a:r>
              <a:rPr lang="fa-IR" sz="2800"/>
              <a:t> </a:t>
            </a:r>
            <a:r>
              <a:rPr lang="fa-IR" sz="2800">
                <a:latin typeface="B Homa"/>
              </a:rPr>
              <a:t>فقط</a:t>
            </a:r>
            <a:r>
              <a:rPr lang="fa-IR" sz="2800"/>
              <a:t> </a:t>
            </a:r>
            <a:r>
              <a:rPr lang="fa-IR" sz="2800">
                <a:latin typeface="B Homa"/>
              </a:rPr>
              <a:t>جای</a:t>
            </a:r>
            <a:r>
              <a:rPr lang="fa-IR" sz="2800"/>
              <a:t> </a:t>
            </a:r>
            <a:r>
              <a:rPr lang="fa-IR" sz="2800">
                <a:latin typeface="B Homa"/>
              </a:rPr>
              <a:t>آنها</a:t>
            </a:r>
            <a:r>
              <a:rPr lang="fa-IR" sz="2800"/>
              <a:t> </a:t>
            </a:r>
            <a:r>
              <a:rPr lang="fa-IR" sz="2800">
                <a:latin typeface="B Homa"/>
              </a:rPr>
              <a:t>تغییر</a:t>
            </a:r>
            <a:r>
              <a:rPr lang="fa-IR" sz="2800"/>
              <a:t> </a:t>
            </a:r>
            <a:r>
              <a:rPr lang="fa-IR" sz="2800">
                <a:latin typeface="B Homa"/>
              </a:rPr>
              <a:t>کرده</a:t>
            </a:r>
            <a:r>
              <a:rPr lang="fa-IR" sz="2800"/>
              <a:t> </a:t>
            </a:r>
            <a:r>
              <a:rPr lang="fa-IR" sz="2800">
                <a:latin typeface="B Homa"/>
              </a:rPr>
              <a:t>است</a:t>
            </a:r>
            <a:r>
              <a:rPr lang="fa-IR" sz="280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1887462"/>
            <a:ext cx="5029200" cy="7620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3600">
                <a:latin typeface="B Homa"/>
              </a:rPr>
              <a:t>سرمایه</a:t>
            </a:r>
            <a:r>
              <a:rPr lang="fa-IR" sz="3600"/>
              <a:t> = </a:t>
            </a:r>
            <a:r>
              <a:rPr lang="fa-IR" sz="3600">
                <a:latin typeface="B Homa"/>
              </a:rPr>
              <a:t>بدهی</a:t>
            </a:r>
            <a:r>
              <a:rPr lang="fa-IR" sz="3600"/>
              <a:t> - </a:t>
            </a:r>
            <a:r>
              <a:rPr lang="fa-IR" sz="3600">
                <a:latin typeface="B Homa"/>
              </a:rPr>
              <a:t>دارایی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0218" y="3171056"/>
            <a:ext cx="5029200" cy="7620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3600">
                <a:latin typeface="B Homa"/>
              </a:rPr>
              <a:t>بدهی</a:t>
            </a:r>
            <a:r>
              <a:rPr lang="fa-IR" sz="3600"/>
              <a:t> = </a:t>
            </a:r>
            <a:r>
              <a:rPr lang="fa-IR" sz="3600">
                <a:latin typeface="B Homa"/>
              </a:rPr>
              <a:t>سرمایه</a:t>
            </a:r>
            <a:r>
              <a:rPr lang="fa-IR" sz="3600"/>
              <a:t> - </a:t>
            </a:r>
            <a:r>
              <a:rPr lang="fa-IR" sz="3600">
                <a:latin typeface="B Homa"/>
              </a:rPr>
              <a:t>دارایی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8186" y="4017818"/>
            <a:ext cx="5597236" cy="1676400"/>
          </a:xfrm>
          <a:prstGeom prst="roundRect">
            <a:avLst/>
          </a:prstGeom>
          <a:gradFill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22999" dir="5400000">
              <a:srgbClr val="000000">
                <a:alpha val="35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solidFill>
                  <a:srgbClr val="002060"/>
                </a:solidFill>
                <a:latin typeface="B Homa"/>
              </a:rPr>
              <a:t>منظور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از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معادله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اصلی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حسابداری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این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می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باشد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که</a:t>
            </a:r>
            <a:r>
              <a:rPr lang="fa-IR">
                <a:solidFill>
                  <a:srgbClr val="002060"/>
                </a:solidFill>
              </a:rPr>
              <a:t>:</a:t>
            </a:r>
          </a:p>
          <a:p>
            <a:pPr lvl="0" algn="ctr"/>
            <a:r>
              <a:rPr lang="fa-IR">
                <a:solidFill>
                  <a:srgbClr val="002060"/>
                </a:solidFill>
                <a:latin typeface="B Homa"/>
              </a:rPr>
              <a:t>کلیه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دارایی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هایی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که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در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اختیار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مؤسسه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می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باشند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یا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آورده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صاحب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مؤسسه</a:t>
            </a:r>
            <a:r>
              <a:rPr lang="fa-IR">
                <a:solidFill>
                  <a:srgbClr val="002060"/>
                </a:solidFill>
              </a:rPr>
              <a:t> (</a:t>
            </a:r>
            <a:r>
              <a:rPr lang="fa-IR">
                <a:solidFill>
                  <a:srgbClr val="002060"/>
                </a:solidFill>
                <a:latin typeface="B Homa"/>
              </a:rPr>
              <a:t>سرمایه</a:t>
            </a:r>
            <a:r>
              <a:rPr lang="fa-IR">
                <a:solidFill>
                  <a:srgbClr val="002060"/>
                </a:solidFill>
              </a:rPr>
              <a:t>) </a:t>
            </a:r>
            <a:r>
              <a:rPr lang="fa-IR">
                <a:solidFill>
                  <a:srgbClr val="002060"/>
                </a:solidFill>
                <a:latin typeface="B Homa"/>
              </a:rPr>
              <a:t>یا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در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تعهد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مؤسسه</a:t>
            </a:r>
            <a:r>
              <a:rPr lang="fa-IR">
                <a:solidFill>
                  <a:srgbClr val="002060"/>
                </a:solidFill>
              </a:rPr>
              <a:t>  (</a:t>
            </a:r>
            <a:r>
              <a:rPr lang="fa-IR">
                <a:solidFill>
                  <a:srgbClr val="002060"/>
                </a:solidFill>
                <a:latin typeface="B Homa"/>
              </a:rPr>
              <a:t>بدهی</a:t>
            </a:r>
            <a:r>
              <a:rPr lang="fa-IR">
                <a:solidFill>
                  <a:srgbClr val="002060"/>
                </a:solidFill>
              </a:rPr>
              <a:t>) </a:t>
            </a:r>
            <a:r>
              <a:rPr lang="fa-IR">
                <a:solidFill>
                  <a:srgbClr val="002060"/>
                </a:solidFill>
                <a:latin typeface="B Homa"/>
              </a:rPr>
              <a:t>می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باشد</a:t>
            </a:r>
            <a:r>
              <a:rPr lang="fa-IR">
                <a:solidFill>
                  <a:srgbClr val="002060"/>
                </a:solidFill>
              </a:rPr>
              <a:t>.</a:t>
            </a:r>
            <a:r>
              <a:rPr lang="fa-IR">
                <a:solidFill>
                  <a:srgbClr val="002060"/>
                </a:solidFill>
                <a:latin typeface="B Homa"/>
              </a:rPr>
              <a:t>در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نتیجه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جمع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بدهی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و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سرمایه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برابر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خواهد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بود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با</a:t>
            </a:r>
            <a:r>
              <a:rPr lang="fa-IR">
                <a:solidFill>
                  <a:srgbClr val="002060"/>
                </a:solidFill>
              </a:rPr>
              <a:t> </a:t>
            </a:r>
            <a:r>
              <a:rPr lang="fa-IR">
                <a:solidFill>
                  <a:srgbClr val="002060"/>
                </a:solidFill>
                <a:latin typeface="B Homa"/>
              </a:rPr>
              <a:t>دارایی</a:t>
            </a:r>
            <a:r>
              <a:rPr lang="fa-IR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0100" y="6174245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6198" y="6435855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1- 3</a:t>
            </a:r>
          </a:p>
        </p:txBody>
      </p:sp>
      <p:sp>
        <p:nvSpPr>
          <p:cNvPr id="12" name="Slide Number Placeholder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15</a:t>
            </a:fld>
            <a:endParaRPr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126423"/>
            <a:ext cx="6096000" cy="1016577"/>
          </a:xfrm>
          <a:prstGeom prst="roundRect">
            <a:avLst/>
          </a:prstGeom>
          <a:gradFill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22999" dir="5400000">
              <a:srgbClr val="000000">
                <a:alpha val="35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مثال</a:t>
            </a:r>
            <a:r>
              <a:rPr lang="fa-IR"/>
              <a:t>: </a:t>
            </a:r>
          </a:p>
          <a:p>
            <a:pPr lvl="0" algn="ctr"/>
            <a:r>
              <a:rPr lang="fa-IR">
                <a:latin typeface="B Homa"/>
              </a:rPr>
              <a:t>اثر</a:t>
            </a:r>
            <a:r>
              <a:rPr lang="fa-IR"/>
              <a:t> </a:t>
            </a:r>
            <a:r>
              <a:rPr lang="fa-IR">
                <a:latin typeface="B Homa"/>
              </a:rPr>
              <a:t>هر</a:t>
            </a:r>
            <a:r>
              <a:rPr lang="fa-IR"/>
              <a:t> </a:t>
            </a:r>
            <a:r>
              <a:rPr lang="fa-IR">
                <a:latin typeface="B Homa"/>
              </a:rPr>
              <a:t>رویداد</a:t>
            </a:r>
            <a:r>
              <a:rPr lang="fa-IR"/>
              <a:t> </a:t>
            </a:r>
            <a:r>
              <a:rPr lang="fa-IR">
                <a:latin typeface="B Homa"/>
              </a:rPr>
              <a:t>مالی</a:t>
            </a:r>
            <a:r>
              <a:rPr lang="fa-IR"/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بر</a:t>
            </a:r>
            <a:r>
              <a:rPr lang="fa-IR"/>
              <a:t> </a:t>
            </a:r>
            <a:r>
              <a:rPr lang="fa-IR">
                <a:latin typeface="B Homa"/>
              </a:rPr>
              <a:t>روی</a:t>
            </a:r>
            <a:r>
              <a:rPr lang="fa-IR"/>
              <a:t> </a:t>
            </a:r>
            <a:r>
              <a:rPr lang="fa-IR">
                <a:latin typeface="B Homa"/>
              </a:rPr>
              <a:t>معاله</a:t>
            </a:r>
            <a:r>
              <a:rPr lang="fa-IR"/>
              <a:t> </a:t>
            </a:r>
            <a:r>
              <a:rPr lang="fa-IR">
                <a:latin typeface="B Homa"/>
              </a:rPr>
              <a:t>حسابداری</a:t>
            </a:r>
            <a:r>
              <a:rPr lang="fa-IR"/>
              <a:t> </a:t>
            </a:r>
            <a:r>
              <a:rPr lang="fa-IR">
                <a:latin typeface="B Homa"/>
              </a:rPr>
              <a:t>بررسی</a:t>
            </a:r>
            <a:r>
              <a:rPr lang="fa-IR"/>
              <a:t> </a:t>
            </a:r>
            <a:r>
              <a:rPr lang="fa-IR">
                <a:latin typeface="B Homa"/>
              </a:rPr>
              <a:t>کنید؟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19200" y="1295400"/>
            <a:ext cx="7772400" cy="4572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/>
              <a:t>1. </a:t>
            </a:r>
            <a:r>
              <a:rPr lang="fa-IR">
                <a:latin typeface="B Homa"/>
              </a:rPr>
              <a:t>واریز</a:t>
            </a:r>
            <a:r>
              <a:rPr lang="fa-IR"/>
              <a:t> </a:t>
            </a:r>
            <a:r>
              <a:rPr lang="fa-IR">
                <a:latin typeface="B Homa"/>
              </a:rPr>
              <a:t>مبلغ</a:t>
            </a:r>
            <a:r>
              <a:rPr lang="fa-IR"/>
              <a:t> 20,000,000 </a:t>
            </a:r>
            <a:r>
              <a:rPr lang="fa-IR">
                <a:latin typeface="B Homa"/>
              </a:rPr>
              <a:t>ريال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بانک</a:t>
            </a:r>
            <a:r>
              <a:rPr lang="fa-IR"/>
              <a:t> </a:t>
            </a:r>
            <a:r>
              <a:rPr lang="fa-IR">
                <a:latin typeface="B Homa"/>
              </a:rPr>
              <a:t>بابت</a:t>
            </a:r>
            <a:r>
              <a:rPr lang="fa-IR"/>
              <a:t> </a:t>
            </a:r>
            <a:r>
              <a:rPr lang="fa-IR">
                <a:latin typeface="B Homa"/>
              </a:rPr>
              <a:t>سرمایه</a:t>
            </a:r>
            <a:r>
              <a:rPr lang="fa-IR"/>
              <a:t> </a:t>
            </a:r>
            <a:r>
              <a:rPr lang="fa-IR">
                <a:latin typeface="B Homa"/>
              </a:rPr>
              <a:t>گذاری</a:t>
            </a:r>
            <a:r>
              <a:rPr lang="fa-IR"/>
              <a:t> </a:t>
            </a:r>
            <a:r>
              <a:rPr lang="fa-IR">
                <a:latin typeface="B Homa"/>
              </a:rPr>
              <a:t>اولیه</a:t>
            </a:r>
            <a:r>
              <a:rPr lang="fa-IR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05345" y="1828800"/>
            <a:ext cx="7772401" cy="457200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/>
              <a:t>2. </a:t>
            </a:r>
            <a:r>
              <a:rPr lang="fa-IR">
                <a:latin typeface="B Homa"/>
              </a:rPr>
              <a:t>خرید</a:t>
            </a:r>
            <a:r>
              <a:rPr lang="fa-IR"/>
              <a:t> </a:t>
            </a:r>
            <a:r>
              <a:rPr lang="fa-IR">
                <a:latin typeface="B Homa"/>
              </a:rPr>
              <a:t>اثاثه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صورت</a:t>
            </a:r>
            <a:r>
              <a:rPr lang="fa-IR"/>
              <a:t> </a:t>
            </a:r>
            <a:r>
              <a:rPr lang="fa-IR">
                <a:latin typeface="B Homa"/>
              </a:rPr>
              <a:t>نسیه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ارزش</a:t>
            </a:r>
            <a:r>
              <a:rPr lang="fa-IR"/>
              <a:t> 5,000,000 </a:t>
            </a:r>
            <a:r>
              <a:rPr lang="fa-IR">
                <a:latin typeface="B Homa"/>
              </a:rPr>
              <a:t>ريال</a:t>
            </a:r>
            <a:r>
              <a:rPr lang="fa-IR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05345" y="2382980"/>
            <a:ext cx="7772401" cy="4572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/>
              <a:t>3. </a:t>
            </a:r>
            <a:r>
              <a:rPr lang="fa-IR">
                <a:latin typeface="B Homa"/>
              </a:rPr>
              <a:t>خرید</a:t>
            </a:r>
            <a:r>
              <a:rPr lang="fa-IR"/>
              <a:t> </a:t>
            </a:r>
            <a:r>
              <a:rPr lang="fa-IR">
                <a:latin typeface="B Homa"/>
              </a:rPr>
              <a:t>ملزمات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ارزش</a:t>
            </a:r>
            <a:r>
              <a:rPr lang="fa-IR"/>
              <a:t> 1,000,000 </a:t>
            </a:r>
            <a:r>
              <a:rPr lang="fa-IR">
                <a:latin typeface="B Homa"/>
              </a:rPr>
              <a:t>ريال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طور</a:t>
            </a:r>
            <a:r>
              <a:rPr lang="fa-IR"/>
              <a:t> </a:t>
            </a:r>
            <a:r>
              <a:rPr lang="fa-IR">
                <a:latin typeface="B Homa"/>
              </a:rPr>
              <a:t>نقد</a:t>
            </a:r>
            <a:r>
              <a:rPr lang="fa-IR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05346" y="2951020"/>
            <a:ext cx="7772400" cy="457200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/>
              <a:t>4. </a:t>
            </a:r>
            <a:r>
              <a:rPr lang="fa-IR">
                <a:latin typeface="B Homa"/>
              </a:rPr>
              <a:t>خرید</a:t>
            </a:r>
            <a:r>
              <a:rPr lang="fa-IR"/>
              <a:t> </a:t>
            </a:r>
            <a:r>
              <a:rPr lang="fa-IR">
                <a:latin typeface="B Homa"/>
              </a:rPr>
              <a:t>ساختمان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ارزش</a:t>
            </a:r>
            <a:r>
              <a:rPr lang="fa-IR"/>
              <a:t> 10,000,000 </a:t>
            </a:r>
            <a:r>
              <a:rPr lang="fa-IR">
                <a:latin typeface="B Homa"/>
              </a:rPr>
              <a:t>ريال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نیمی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صورت</a:t>
            </a:r>
            <a:r>
              <a:rPr lang="fa-IR"/>
              <a:t> </a:t>
            </a:r>
            <a:r>
              <a:rPr lang="fa-IR">
                <a:latin typeface="B Homa"/>
              </a:rPr>
              <a:t>نقد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مابقی</a:t>
            </a:r>
            <a:r>
              <a:rPr lang="fa-IR"/>
              <a:t> </a:t>
            </a:r>
            <a:r>
              <a:rPr lang="fa-IR">
                <a:latin typeface="B Homa"/>
              </a:rPr>
              <a:t>آن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صورت</a:t>
            </a:r>
            <a:r>
              <a:rPr lang="fa-IR"/>
              <a:t> </a:t>
            </a:r>
            <a:r>
              <a:rPr lang="fa-IR">
                <a:latin typeface="B Homa"/>
              </a:rPr>
              <a:t>نسیه</a:t>
            </a:r>
            <a:r>
              <a:rPr lang="fa-IR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91491" y="3484420"/>
            <a:ext cx="7772401" cy="4572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/>
              <a:t>5. </a:t>
            </a:r>
            <a:r>
              <a:rPr lang="fa-IR">
                <a:latin typeface="B Homa"/>
              </a:rPr>
              <a:t>فروش</a:t>
            </a:r>
            <a:r>
              <a:rPr lang="fa-IR"/>
              <a:t> </a:t>
            </a:r>
            <a:r>
              <a:rPr lang="fa-IR">
                <a:latin typeface="B Homa"/>
              </a:rPr>
              <a:t>مقداری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اثاثه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ارزش</a:t>
            </a:r>
            <a:r>
              <a:rPr lang="fa-IR"/>
              <a:t> 2,000,000 </a:t>
            </a:r>
            <a:r>
              <a:rPr lang="fa-IR">
                <a:latin typeface="B Homa"/>
              </a:rPr>
              <a:t>ريال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صورت</a:t>
            </a:r>
            <a:r>
              <a:rPr lang="fa-IR"/>
              <a:t> </a:t>
            </a:r>
            <a:r>
              <a:rPr lang="fa-IR">
                <a:latin typeface="B Homa"/>
              </a:rPr>
              <a:t>نقد</a:t>
            </a:r>
            <a:r>
              <a:rPr lang="fa-IR"/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91491" y="4038600"/>
            <a:ext cx="7772401" cy="457200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/>
              <a:t>6. </a:t>
            </a:r>
            <a:r>
              <a:rPr lang="fa-IR">
                <a:latin typeface="B Homa"/>
              </a:rPr>
              <a:t>پرداخت</a:t>
            </a:r>
            <a:r>
              <a:rPr lang="fa-IR"/>
              <a:t> </a:t>
            </a:r>
            <a:r>
              <a:rPr lang="fa-IR">
                <a:latin typeface="B Homa"/>
              </a:rPr>
              <a:t>بدهی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ارزش</a:t>
            </a:r>
            <a:r>
              <a:rPr lang="fa-IR"/>
              <a:t> 3,000,000 </a:t>
            </a:r>
            <a:r>
              <a:rPr lang="fa-IR">
                <a:latin typeface="B Homa"/>
              </a:rPr>
              <a:t>ريال</a:t>
            </a:r>
            <a:r>
              <a:rPr lang="fa-IR"/>
              <a:t> 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56855" y="4572000"/>
            <a:ext cx="7772401" cy="4572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/>
              <a:t>7. </a:t>
            </a:r>
            <a:r>
              <a:rPr lang="fa-IR">
                <a:latin typeface="B Homa"/>
              </a:rPr>
              <a:t>فروش</a:t>
            </a:r>
            <a:r>
              <a:rPr lang="fa-IR"/>
              <a:t> </a:t>
            </a:r>
            <a:r>
              <a:rPr lang="fa-IR">
                <a:latin typeface="B Homa"/>
              </a:rPr>
              <a:t>نیمی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ساختمان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ارزش</a:t>
            </a:r>
            <a:r>
              <a:rPr lang="fa-IR"/>
              <a:t> 5,000,000 </a:t>
            </a:r>
            <a:r>
              <a:rPr lang="fa-IR">
                <a:latin typeface="B Homa"/>
              </a:rPr>
              <a:t>ريال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صورت</a:t>
            </a:r>
            <a:r>
              <a:rPr lang="fa-IR"/>
              <a:t> </a:t>
            </a:r>
            <a:r>
              <a:rPr lang="fa-IR">
                <a:latin typeface="B Homa"/>
              </a:rPr>
              <a:t>نقد</a:t>
            </a:r>
            <a:r>
              <a:rPr lang="fa-IR"/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3000" y="5105400"/>
            <a:ext cx="7772400" cy="457200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/>
              <a:t>8. </a:t>
            </a:r>
            <a:r>
              <a:rPr lang="fa-IR">
                <a:latin typeface="B Homa"/>
              </a:rPr>
              <a:t>دریافت</a:t>
            </a:r>
            <a:r>
              <a:rPr lang="fa-IR"/>
              <a:t> </a:t>
            </a:r>
            <a:r>
              <a:rPr lang="fa-IR">
                <a:latin typeface="B Homa"/>
              </a:rPr>
              <a:t>مبلغ</a:t>
            </a:r>
            <a:r>
              <a:rPr lang="fa-IR"/>
              <a:t> 4,000,000 </a:t>
            </a:r>
            <a:r>
              <a:rPr lang="fa-IR">
                <a:latin typeface="B Homa"/>
              </a:rPr>
              <a:t>ريال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مطالبات</a:t>
            </a:r>
            <a:r>
              <a:rPr lang="fa-IR"/>
              <a:t> </a:t>
            </a:r>
            <a:r>
              <a:rPr lang="fa-IR">
                <a:latin typeface="B Homa"/>
              </a:rPr>
              <a:t>مؤسسه</a:t>
            </a:r>
            <a:r>
              <a:rPr lang="fa-IR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0100" y="6174245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6198" y="6435855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2- 3</a:t>
            </a:r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16</a:t>
            </a:fld>
            <a:endParaRPr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282558840"/>
              </p:ext>
            </p:extLst>
          </p:nvPr>
        </p:nvGraphicFramePr>
        <p:xfrm>
          <a:off x="3733800" y="609600"/>
          <a:ext cx="5181600" cy="448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68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>
                          <a:latin typeface="B Homa"/>
                        </a:rPr>
                        <a:t>حسابهای</a:t>
                      </a:r>
                      <a:r>
                        <a:rPr lang="fa-IR" sz="1400"/>
                        <a:t> </a:t>
                      </a:r>
                      <a:r>
                        <a:rPr lang="fa-IR" sz="1400">
                          <a:latin typeface="B Homa"/>
                        </a:rPr>
                        <a:t>دریافتنی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>
                          <a:latin typeface="B Homa"/>
                        </a:rPr>
                        <a:t>ساختمان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200">
                          <a:latin typeface="B Homa"/>
                        </a:rPr>
                        <a:t>ملزومات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>
                          <a:latin typeface="B Homa"/>
                        </a:rPr>
                        <a:t>اثاثه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>
                          <a:latin typeface="B Homa"/>
                        </a:rPr>
                        <a:t>بانک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200">
                          <a:latin typeface="B Homa"/>
                        </a:rPr>
                        <a:t>ردیف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20,000,000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5,000,000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1,000,000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(1,000,000)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10,000,000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(5,000,000)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(2,000,000)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2,000,000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(3000,000)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5,000,000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(5,000,000)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(4,000,000)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4,000,000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40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282558840"/>
              </p:ext>
            </p:extLst>
          </p:nvPr>
        </p:nvGraphicFramePr>
        <p:xfrm>
          <a:off x="457200" y="629920"/>
          <a:ext cx="2133600" cy="3593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400">
                          <a:latin typeface="B Homa"/>
                        </a:rPr>
                        <a:t>سرمایه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400">
                          <a:latin typeface="B Homa"/>
                        </a:rPr>
                        <a:t>حسابهای</a:t>
                      </a:r>
                      <a:r>
                        <a:rPr lang="fa-IR" sz="1400" baseline="0"/>
                        <a:t> </a:t>
                      </a:r>
                      <a:r>
                        <a:rPr lang="fa-IR" sz="1400" baseline="0">
                          <a:latin typeface="B Homa"/>
                        </a:rPr>
                        <a:t>پرداختنی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400"/>
                        <a:t>20,000,000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marL="0" lvl="0" algn="r"/>
                      <a:r>
                        <a:rPr lang="fa-IR" sz="1400">
                          <a:solidFill>
                            <a:schemeClr val="dk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400"/>
                        <a:t>5,000,000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4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4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400"/>
                        <a:t>5,000,000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4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4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400"/>
                        <a:t>(3,000,000)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4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4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4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4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419600" y="34636"/>
            <a:ext cx="3810000" cy="5334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000">
                <a:latin typeface="B Homa"/>
              </a:rPr>
              <a:t>دارایی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34636"/>
            <a:ext cx="2438400" cy="5334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000">
                <a:latin typeface="B Homa"/>
              </a:rPr>
              <a:t>بدهی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و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سرمایه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27218" y="93518"/>
            <a:ext cx="762000" cy="415636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400"/>
              <a:t>=</a:t>
            </a:r>
          </a:p>
        </p:txBody>
      </p:sp>
      <p:graphicFrame>
        <p:nvGraphicFramePr>
          <p:cNvPr id="7" name="Table 6"/>
          <p:cNvGraphicFramePr/>
          <p:nvPr>
            <p:extLst>
              <p:ext uri="{D42A27DB-BD31-4B8C-83A1-F6EECF244321}">
                <p14:modId xmlns:p14="http://schemas.microsoft.com/office/powerpoint/2010/main" val="3282558840"/>
              </p:ext>
            </p:extLst>
          </p:nvPr>
        </p:nvGraphicFramePr>
        <p:xfrm>
          <a:off x="3664526" y="4191000"/>
          <a:ext cx="5318126" cy="498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400"/>
                        <a:t>1,000,000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400"/>
                        <a:t>5,000,000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400"/>
                        <a:t>1,000,000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400"/>
                        <a:t>3,000,000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400"/>
                        <a:t>17,000,000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400">
                          <a:latin typeface="B Homa"/>
                        </a:rPr>
                        <a:t>جمع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3282558840"/>
              </p:ext>
            </p:extLst>
          </p:nvPr>
        </p:nvGraphicFramePr>
        <p:xfrm>
          <a:off x="438150" y="4191000"/>
          <a:ext cx="2171700" cy="574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600"/>
                        <a:t>20,000,000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/>
                      <a:r>
                        <a:rPr lang="fa-IR" sz="1600"/>
                        <a:t>7,000,000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752600" y="4724400"/>
            <a:ext cx="7162800" cy="5334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هر</a:t>
            </a:r>
            <a:r>
              <a:rPr lang="fa-IR"/>
              <a:t> </a:t>
            </a:r>
            <a:r>
              <a:rPr lang="fa-IR">
                <a:latin typeface="B Homa"/>
              </a:rPr>
              <a:t>گاه</a:t>
            </a:r>
            <a:r>
              <a:rPr lang="fa-IR"/>
              <a:t> </a:t>
            </a:r>
            <a:r>
              <a:rPr lang="fa-IR">
                <a:latin typeface="B Homa"/>
              </a:rPr>
              <a:t>دارایی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افزایش</a:t>
            </a:r>
            <a:r>
              <a:rPr lang="fa-IR"/>
              <a:t> </a:t>
            </a:r>
            <a:r>
              <a:rPr lang="fa-IR">
                <a:latin typeface="B Homa"/>
              </a:rPr>
              <a:t>یابد</a:t>
            </a:r>
            <a:r>
              <a:rPr lang="fa-IR"/>
              <a:t> </a:t>
            </a:r>
            <a:r>
              <a:rPr lang="fa-IR">
                <a:latin typeface="B Homa"/>
              </a:rPr>
              <a:t>حتما</a:t>
            </a:r>
            <a:r>
              <a:rPr lang="fa-IR"/>
              <a:t> </a:t>
            </a:r>
            <a:r>
              <a:rPr lang="fa-IR">
                <a:latin typeface="B Homa"/>
              </a:rPr>
              <a:t>بدهی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یا</a:t>
            </a:r>
            <a:r>
              <a:rPr lang="fa-IR"/>
              <a:t> </a:t>
            </a:r>
            <a:r>
              <a:rPr lang="fa-IR">
                <a:latin typeface="B Homa"/>
              </a:rPr>
              <a:t>سرمایه</a:t>
            </a:r>
            <a:r>
              <a:rPr lang="fa-IR"/>
              <a:t> </a:t>
            </a:r>
            <a:r>
              <a:rPr lang="fa-IR">
                <a:latin typeface="B Homa"/>
              </a:rPr>
              <a:t>نیز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افزایش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یابد</a:t>
            </a:r>
            <a:r>
              <a:rPr lang="fa-IR"/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52600" y="5351318"/>
            <a:ext cx="7162800" cy="5334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هر</a:t>
            </a:r>
            <a:r>
              <a:rPr lang="fa-IR"/>
              <a:t> </a:t>
            </a:r>
            <a:r>
              <a:rPr lang="fa-IR">
                <a:latin typeface="B Homa"/>
              </a:rPr>
              <a:t>گاه</a:t>
            </a:r>
            <a:r>
              <a:rPr lang="fa-IR"/>
              <a:t> </a:t>
            </a:r>
            <a:r>
              <a:rPr lang="fa-IR">
                <a:latin typeface="B Homa"/>
              </a:rPr>
              <a:t>دارایی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کاهش</a:t>
            </a:r>
            <a:r>
              <a:rPr lang="fa-IR"/>
              <a:t> </a:t>
            </a:r>
            <a:r>
              <a:rPr lang="fa-IR">
                <a:latin typeface="B Homa"/>
              </a:rPr>
              <a:t>یابد</a:t>
            </a:r>
            <a:r>
              <a:rPr lang="fa-IR"/>
              <a:t> </a:t>
            </a:r>
            <a:r>
              <a:rPr lang="fa-IR">
                <a:latin typeface="B Homa"/>
              </a:rPr>
              <a:t>حتما</a:t>
            </a:r>
            <a:r>
              <a:rPr lang="fa-IR"/>
              <a:t> </a:t>
            </a:r>
            <a:r>
              <a:rPr lang="fa-IR">
                <a:latin typeface="B Homa"/>
              </a:rPr>
              <a:t>بدهی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یا</a:t>
            </a:r>
            <a:r>
              <a:rPr lang="fa-IR"/>
              <a:t> </a:t>
            </a:r>
            <a:r>
              <a:rPr lang="fa-IR">
                <a:latin typeface="B Homa"/>
              </a:rPr>
              <a:t>سرمایه</a:t>
            </a:r>
            <a:r>
              <a:rPr lang="fa-IR"/>
              <a:t> </a:t>
            </a:r>
            <a:r>
              <a:rPr lang="fa-IR">
                <a:latin typeface="B Homa"/>
              </a:rPr>
              <a:t>نیز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کاهش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یابد</a:t>
            </a:r>
            <a:r>
              <a:rPr lang="fa-IR"/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52600" y="5929746"/>
            <a:ext cx="7162800" cy="699654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هر</a:t>
            </a:r>
            <a:r>
              <a:rPr lang="fa-IR"/>
              <a:t> </a:t>
            </a:r>
            <a:r>
              <a:rPr lang="fa-IR">
                <a:latin typeface="B Homa"/>
              </a:rPr>
              <a:t>گاه</a:t>
            </a:r>
            <a:r>
              <a:rPr lang="fa-IR"/>
              <a:t> </a:t>
            </a:r>
            <a:r>
              <a:rPr lang="fa-IR">
                <a:latin typeface="B Homa"/>
              </a:rPr>
              <a:t>یک</a:t>
            </a:r>
            <a:r>
              <a:rPr lang="fa-IR"/>
              <a:t> </a:t>
            </a:r>
            <a:r>
              <a:rPr lang="fa-IR">
                <a:latin typeface="B Homa"/>
              </a:rPr>
              <a:t>دارایی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افزایش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latin typeface="B Homa"/>
              </a:rPr>
              <a:t>یابد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همان</a:t>
            </a:r>
            <a:r>
              <a:rPr lang="fa-IR"/>
              <a:t> </a:t>
            </a:r>
            <a:r>
              <a:rPr lang="fa-IR">
                <a:latin typeface="B Homa"/>
              </a:rPr>
              <a:t>میزان</a:t>
            </a:r>
            <a:r>
              <a:rPr lang="fa-IR"/>
              <a:t> </a:t>
            </a:r>
            <a:r>
              <a:rPr lang="fa-IR">
                <a:latin typeface="B Homa"/>
              </a:rPr>
              <a:t>دارایی</a:t>
            </a:r>
            <a:r>
              <a:rPr lang="fa-IR"/>
              <a:t> </a:t>
            </a:r>
            <a:r>
              <a:rPr lang="fa-IR">
                <a:latin typeface="B Homa"/>
              </a:rPr>
              <a:t>دیگر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کاهش</a:t>
            </a:r>
            <a:r>
              <a:rPr lang="fa-IR"/>
              <a:t> </a:t>
            </a:r>
            <a:r>
              <a:rPr lang="fa-IR">
                <a:latin typeface="B Homa"/>
              </a:rPr>
              <a:t>یابد،تغیری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معادله</a:t>
            </a:r>
            <a:r>
              <a:rPr lang="fa-IR"/>
              <a:t> </a:t>
            </a:r>
            <a:r>
              <a:rPr lang="fa-IR">
                <a:latin typeface="B Homa"/>
              </a:rPr>
              <a:t>اصلی</a:t>
            </a:r>
            <a:r>
              <a:rPr lang="fa-IR"/>
              <a:t> </a:t>
            </a:r>
            <a:r>
              <a:rPr lang="fa-IR">
                <a:latin typeface="B Homa"/>
              </a:rPr>
              <a:t>حسابداری</a:t>
            </a:r>
            <a:r>
              <a:rPr lang="fa-IR"/>
              <a:t> </a:t>
            </a:r>
            <a:r>
              <a:rPr lang="fa-IR">
                <a:latin typeface="B Homa"/>
              </a:rPr>
              <a:t>ندارد</a:t>
            </a:r>
            <a:r>
              <a:rPr lang="fa-IR"/>
              <a:t> </a:t>
            </a:r>
            <a:r>
              <a:rPr lang="fa-IR">
                <a:latin typeface="B Homa"/>
              </a:rPr>
              <a:t>فقط</a:t>
            </a:r>
            <a:r>
              <a:rPr lang="fa-IR"/>
              <a:t> </a:t>
            </a:r>
            <a:r>
              <a:rPr lang="fa-IR">
                <a:latin typeface="B Homa"/>
              </a:rPr>
              <a:t>بین</a:t>
            </a:r>
            <a:r>
              <a:rPr lang="fa-IR"/>
              <a:t> </a:t>
            </a:r>
            <a:r>
              <a:rPr lang="fa-IR">
                <a:latin typeface="B Homa"/>
              </a:rPr>
              <a:t>دارایی</a:t>
            </a:r>
            <a:r>
              <a:rPr lang="fa-IR"/>
              <a:t> </a:t>
            </a:r>
            <a:r>
              <a:rPr lang="fa-IR">
                <a:latin typeface="B Homa"/>
              </a:rPr>
              <a:t>ها</a:t>
            </a:r>
            <a:r>
              <a:rPr lang="fa-IR"/>
              <a:t> </a:t>
            </a:r>
            <a:r>
              <a:rPr lang="fa-IR">
                <a:latin typeface="B Homa"/>
              </a:rPr>
              <a:t>جابجایی</a:t>
            </a:r>
            <a:r>
              <a:rPr lang="fa-IR"/>
              <a:t> </a:t>
            </a:r>
            <a:r>
              <a:rPr lang="fa-IR">
                <a:latin typeface="B Homa"/>
              </a:rPr>
              <a:t>رخ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دهد</a:t>
            </a:r>
            <a:r>
              <a:rPr lang="fa-IR"/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43200" y="1239982"/>
            <a:ext cx="762000" cy="207818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400"/>
              <a:t>=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43200" y="1607127"/>
            <a:ext cx="762000" cy="207818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400"/>
              <a:t>=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743200" y="1981200"/>
            <a:ext cx="762000" cy="207818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400"/>
              <a:t>=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743200" y="2362200"/>
            <a:ext cx="762000" cy="207818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400"/>
              <a:t>=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43200" y="2743200"/>
            <a:ext cx="762000" cy="207818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400"/>
              <a:t>=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43200" y="3124200"/>
            <a:ext cx="762000" cy="207818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400"/>
              <a:t>=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43200" y="3505200"/>
            <a:ext cx="762000" cy="207818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400"/>
              <a:t>=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715491" y="3872345"/>
            <a:ext cx="762000" cy="207818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400"/>
              <a:t>=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743200" y="4191000"/>
            <a:ext cx="762000" cy="304800"/>
          </a:xfrm>
          <a:prstGeom prst="roundRect">
            <a:avLst/>
          </a:prstGeom>
          <a:solidFill>
            <a:schemeClr val="accent1"/>
          </a:solidFill>
          <a:ln w="25400" cap="flat">
            <a:solidFill>
              <a:schemeClr val="accent1">
                <a:shade val="50000"/>
              </a:schemeClr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400"/>
              <a:t>=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0100" y="6174245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6198" y="6435855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3- 3</a:t>
            </a:r>
          </a:p>
        </p:txBody>
      </p:sp>
      <p:sp>
        <p:nvSpPr>
          <p:cNvPr id="23" name="Slide Number Placeholder 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17</a:t>
            </a:fld>
            <a:endParaRPr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3124200" y="20782"/>
            <a:ext cx="2819400" cy="1378527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400">
                <a:latin typeface="B Homa"/>
              </a:rPr>
              <a:t>حساب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به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شکل</a:t>
            </a:r>
            <a:r>
              <a:rPr lang="fa-IR" sz="2400"/>
              <a:t> </a:t>
            </a:r>
            <a:r>
              <a:rPr sz="2400"/>
              <a:t>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667000"/>
            <a:ext cx="2590800" cy="1828800"/>
            <a:chOff x="1752600" y="2667000"/>
            <a:chExt cx="3429000" cy="2209800"/>
          </a:xfrm>
        </p:grpSpPr>
        <p:sp>
          <p:nvSpPr>
            <p:cNvPr id="4" name="Straight Connector 3"/>
            <p:cNvSpPr/>
            <p:nvPr/>
          </p:nvSpPr>
          <p:spPr>
            <a:xfrm>
              <a:off x="1752600" y="2667000"/>
              <a:ext cx="3429000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3467100" y="2667000"/>
              <a:ext cx="0" cy="220980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sp>
        <p:nvSpPr>
          <p:cNvPr id="6" name="Oval 5"/>
          <p:cNvSpPr/>
          <p:nvPr/>
        </p:nvSpPr>
        <p:spPr>
          <a:xfrm>
            <a:off x="762000" y="1828800"/>
            <a:ext cx="2133600" cy="685800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accent4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عنوان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</a:p>
        </p:txBody>
      </p:sp>
      <p:sp>
        <p:nvSpPr>
          <p:cNvPr id="7" name="Oval 6"/>
          <p:cNvSpPr/>
          <p:nvPr/>
        </p:nvSpPr>
        <p:spPr>
          <a:xfrm>
            <a:off x="1960418" y="2736273"/>
            <a:ext cx="1163781" cy="1607127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accent4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latin typeface="B Homa"/>
              </a:rPr>
              <a:t>طرف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بدهکار</a:t>
            </a:r>
          </a:p>
        </p:txBody>
      </p:sp>
      <p:sp>
        <p:nvSpPr>
          <p:cNvPr id="8" name="Oval 7"/>
          <p:cNvSpPr/>
          <p:nvPr/>
        </p:nvSpPr>
        <p:spPr>
          <a:xfrm>
            <a:off x="381000" y="2777836"/>
            <a:ext cx="1163781" cy="1607127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accent4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latin typeface="B Homa"/>
              </a:rPr>
              <a:t>طرف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بستانکار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81400" y="1482436"/>
            <a:ext cx="5181600" cy="2590800"/>
          </a:xfrm>
          <a:prstGeom prst="roundRect">
            <a:avLst/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400">
                <a:latin typeface="B Homa"/>
              </a:rPr>
              <a:t>از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حساب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به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شکل</a:t>
            </a:r>
            <a:r>
              <a:rPr lang="fa-IR" sz="2400"/>
              <a:t> </a:t>
            </a:r>
            <a:r>
              <a:rPr sz="2400"/>
              <a:t>T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برای</a:t>
            </a:r>
            <a:r>
              <a:rPr lang="fa-IR" sz="2400"/>
              <a:t> </a:t>
            </a:r>
            <a:r>
              <a:rPr lang="fa-IR" sz="2400">
                <a:solidFill>
                  <a:srgbClr val="FF0000"/>
                </a:solidFill>
                <a:latin typeface="B Homa"/>
              </a:rPr>
              <a:t>طبقه</a:t>
            </a:r>
            <a:r>
              <a:rPr lang="fa-IR" sz="2400">
                <a:solidFill>
                  <a:srgbClr val="FF0000"/>
                </a:solidFill>
              </a:rPr>
              <a:t> </a:t>
            </a:r>
            <a:r>
              <a:rPr lang="fa-IR" sz="2400">
                <a:solidFill>
                  <a:srgbClr val="FF0000"/>
                </a:solidFill>
                <a:latin typeface="B Homa"/>
              </a:rPr>
              <a:t>بندی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حسابها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استفاده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شود</a:t>
            </a:r>
            <a:r>
              <a:rPr lang="fa-IR" sz="2400"/>
              <a:t>. </a:t>
            </a:r>
            <a:r>
              <a:rPr lang="fa-IR" sz="2400">
                <a:latin typeface="B Homa"/>
              </a:rPr>
              <a:t>بوسیله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این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حساب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توان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تمام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رویدادهای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انجام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شده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هر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عنوان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حساب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را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تجمیع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کرده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و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نهایت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به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یک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مانده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نهایی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رسید</a:t>
            </a:r>
            <a:r>
              <a:rPr lang="fa-IR" sz="2400"/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81400" y="4301836"/>
            <a:ext cx="5181600" cy="1336964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000">
                <a:latin typeface="B Homa"/>
              </a:rPr>
              <a:t>این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حساب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شامل</a:t>
            </a:r>
            <a:r>
              <a:rPr lang="fa-IR" sz="2000"/>
              <a:t> 3 </a:t>
            </a:r>
            <a:r>
              <a:rPr lang="fa-IR" sz="2000">
                <a:latin typeface="B Homa"/>
              </a:rPr>
              <a:t>قسمت</a:t>
            </a:r>
            <a:r>
              <a:rPr lang="fa-IR" sz="2000"/>
              <a:t>:</a:t>
            </a:r>
          </a:p>
          <a:p>
            <a:pPr lvl="0" algn="ctr"/>
            <a:r>
              <a:rPr lang="fa-IR" sz="2000">
                <a:solidFill>
                  <a:srgbClr val="FF0000"/>
                </a:solidFill>
                <a:latin typeface="B Homa"/>
              </a:rPr>
              <a:t>عنوان</a:t>
            </a:r>
            <a:r>
              <a:rPr lang="fa-IR" sz="2000">
                <a:solidFill>
                  <a:srgbClr val="FF0000"/>
                </a:solidFill>
              </a:rPr>
              <a:t> </a:t>
            </a:r>
            <a:r>
              <a:rPr lang="fa-IR" sz="2000">
                <a:solidFill>
                  <a:srgbClr val="FF0000"/>
                </a:solidFill>
                <a:latin typeface="B Homa"/>
              </a:rPr>
              <a:t>حساب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که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نام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حساب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در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آن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نوشته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می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شود</a:t>
            </a:r>
            <a:r>
              <a:rPr lang="fa-IR" sz="2000"/>
              <a:t>.</a:t>
            </a:r>
          </a:p>
          <a:p>
            <a:pPr lvl="0" algn="ctr"/>
            <a:r>
              <a:rPr lang="fa-IR" sz="2000">
                <a:latin typeface="B Homa"/>
              </a:rPr>
              <a:t>به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سمت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راست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این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حساب</a:t>
            </a:r>
            <a:r>
              <a:rPr lang="fa-IR" sz="2000"/>
              <a:t> </a:t>
            </a:r>
            <a:r>
              <a:rPr lang="fa-IR" sz="2000">
                <a:solidFill>
                  <a:srgbClr val="FF0000"/>
                </a:solidFill>
                <a:latin typeface="B Homa"/>
              </a:rPr>
              <a:t>بدهکار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و</a:t>
            </a:r>
          </a:p>
          <a:p>
            <a:pPr lvl="0" algn="ctr"/>
            <a:r>
              <a:rPr lang="fa-IR" sz="2000">
                <a:latin typeface="B Homa"/>
              </a:rPr>
              <a:t>به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سمت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چپ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این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حساب</a:t>
            </a:r>
            <a:r>
              <a:rPr lang="fa-IR" sz="2000"/>
              <a:t> </a:t>
            </a:r>
            <a:r>
              <a:rPr lang="fa-IR" sz="2000">
                <a:solidFill>
                  <a:srgbClr val="FF0000"/>
                </a:solidFill>
                <a:latin typeface="B Homa"/>
              </a:rPr>
              <a:t>بستانکار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گفته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می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شود</a:t>
            </a:r>
            <a:r>
              <a:rPr lang="fa-IR" sz="2000"/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81400" y="5867400"/>
            <a:ext cx="5181600" cy="7620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000">
                <a:latin typeface="B Homa"/>
              </a:rPr>
              <a:t>کار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برد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این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حساب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در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آموزش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می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باشد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و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در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بازار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کار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کاربردی</a:t>
            </a:r>
            <a:r>
              <a:rPr lang="fa-IR" sz="2000"/>
              <a:t> </a:t>
            </a:r>
            <a:r>
              <a:rPr lang="fa-IR" sz="2000">
                <a:latin typeface="B Homa"/>
              </a:rPr>
              <a:t>ندارد</a:t>
            </a:r>
            <a:r>
              <a:rPr lang="fa-IR" sz="200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14" name="Slide Number Placeholder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18</a:t>
            </a:fld>
            <a:endParaRPr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864926" y="30774"/>
            <a:ext cx="1988128" cy="795522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ماهیت</a:t>
            </a:r>
            <a:r>
              <a:rPr lang="fa-IR"/>
              <a:t> </a:t>
            </a:r>
            <a:r>
              <a:rPr lang="fa-IR">
                <a:latin typeface="B Homa"/>
              </a:rPr>
              <a:t>داراییها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616036" y="826296"/>
            <a:ext cx="5334000" cy="3059904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400">
                <a:latin typeface="B Homa"/>
              </a:rPr>
              <a:t>دارایی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ها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دارای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ماهیت</a:t>
            </a:r>
            <a:r>
              <a:rPr lang="fa-IR" sz="2400"/>
              <a:t> </a:t>
            </a:r>
            <a:r>
              <a:rPr lang="fa-IR" sz="2400">
                <a:solidFill>
                  <a:srgbClr val="FF0000"/>
                </a:solidFill>
                <a:latin typeface="B Homa"/>
              </a:rPr>
              <a:t>بدهکار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باشد،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بدین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معنی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که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زمان</a:t>
            </a:r>
            <a:r>
              <a:rPr lang="fa-IR" sz="2400"/>
              <a:t> </a:t>
            </a:r>
            <a:r>
              <a:rPr lang="fa-IR" sz="2400">
                <a:solidFill>
                  <a:srgbClr val="0070C0"/>
                </a:solidFill>
                <a:latin typeface="B Homa"/>
              </a:rPr>
              <a:t>افزایش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دارایی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ها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سمت</a:t>
            </a:r>
            <a:r>
              <a:rPr lang="fa-IR" sz="2400"/>
              <a:t> </a:t>
            </a:r>
            <a:r>
              <a:rPr lang="fa-IR" sz="2400">
                <a:solidFill>
                  <a:srgbClr val="0070C0"/>
                </a:solidFill>
                <a:latin typeface="B Homa"/>
              </a:rPr>
              <a:t>بدهکار</a:t>
            </a:r>
            <a:r>
              <a:rPr lang="fa-IR" sz="2400"/>
              <a:t> (</a:t>
            </a:r>
            <a:r>
              <a:rPr lang="fa-IR" sz="2400">
                <a:latin typeface="B Homa"/>
              </a:rPr>
              <a:t>راست</a:t>
            </a:r>
            <a:r>
              <a:rPr lang="fa-IR" sz="2400"/>
              <a:t>) </a:t>
            </a:r>
            <a:r>
              <a:rPr lang="fa-IR" sz="2400">
                <a:latin typeface="B Homa"/>
              </a:rPr>
              <a:t>و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زمان</a:t>
            </a:r>
            <a:r>
              <a:rPr lang="fa-IR" sz="2400"/>
              <a:t> </a:t>
            </a:r>
            <a:r>
              <a:rPr lang="fa-IR" sz="2400">
                <a:solidFill>
                  <a:schemeClr val="accent6">
                    <a:lumMod val="75000"/>
                  </a:schemeClr>
                </a:solidFill>
                <a:latin typeface="B Homa"/>
              </a:rPr>
              <a:t>کاهش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سمت</a:t>
            </a:r>
            <a:r>
              <a:rPr lang="fa-IR" sz="2400"/>
              <a:t> </a:t>
            </a:r>
            <a:r>
              <a:rPr lang="fa-IR" sz="2400">
                <a:solidFill>
                  <a:schemeClr val="accent6">
                    <a:lumMod val="75000"/>
                  </a:schemeClr>
                </a:solidFill>
                <a:latin typeface="B Homa"/>
              </a:rPr>
              <a:t>بستانکار</a:t>
            </a:r>
            <a:r>
              <a:rPr lang="fa-IR" sz="2400"/>
              <a:t> (</a:t>
            </a:r>
            <a:r>
              <a:rPr lang="fa-IR" sz="2400">
                <a:latin typeface="B Homa"/>
              </a:rPr>
              <a:t>چپ</a:t>
            </a:r>
            <a:r>
              <a:rPr lang="fa-IR" sz="2400"/>
              <a:t>) </a:t>
            </a:r>
            <a:r>
              <a:rPr lang="fa-IR" sz="2400">
                <a:latin typeface="B Homa"/>
              </a:rPr>
              <a:t>حساب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به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شکل</a:t>
            </a:r>
            <a:r>
              <a:rPr lang="fa-IR" sz="2400"/>
              <a:t> </a:t>
            </a:r>
            <a:r>
              <a:rPr sz="2400"/>
              <a:t>T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ثبت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شود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و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نهایت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دارای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مانده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بدهکار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و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یا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صفر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باشد</a:t>
            </a:r>
            <a:r>
              <a:rPr lang="fa-IR" sz="2400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" y="1211445"/>
            <a:ext cx="2667000" cy="2313709"/>
            <a:chOff x="533400" y="2182091"/>
            <a:chExt cx="2667000" cy="2636874"/>
          </a:xfrm>
        </p:grpSpPr>
        <p:grpSp>
          <p:nvGrpSpPr>
            <p:cNvPr id="5" name="Group 4"/>
            <p:cNvGrpSpPr/>
            <p:nvPr/>
          </p:nvGrpSpPr>
          <p:grpSpPr>
            <a:xfrm>
              <a:off x="533400" y="2667000"/>
              <a:ext cx="2590800" cy="1828800"/>
              <a:chOff x="1752600" y="2667000"/>
              <a:chExt cx="3429000" cy="2209800"/>
            </a:xfrm>
          </p:grpSpPr>
          <p:sp>
            <p:nvSpPr>
              <p:cNvPr id="6" name="Straight Connector 5"/>
              <p:cNvSpPr/>
              <p:nvPr/>
            </p:nvSpPr>
            <p:spPr>
              <a:xfrm>
                <a:off x="1752600" y="2667000"/>
                <a:ext cx="3429000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7" name="Straight Connector 6"/>
              <p:cNvSpPr/>
              <p:nvPr/>
            </p:nvSpPr>
            <p:spPr>
              <a:xfrm>
                <a:off x="3467100" y="2667000"/>
                <a:ext cx="0" cy="220980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190644" y="2182091"/>
              <a:ext cx="1276310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کلیه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دارایی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ها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55984" y="3083866"/>
              <a:ext cx="784189" cy="646331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افزایش</a:t>
              </a:r>
            </a:p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بدهکار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2325" y="3083865"/>
              <a:ext cx="848309" cy="646331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کاهش</a:t>
              </a:r>
            </a:p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بستانکار</a:t>
              </a:r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609600" y="4038600"/>
              <a:ext cx="2590800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77282" y="4172634"/>
              <a:ext cx="1202572" cy="646331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مانده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بدهکار</a:t>
              </a:r>
            </a:p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یا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صفر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1- 4</a:t>
            </a:r>
          </a:p>
        </p:txBody>
      </p:sp>
      <p:sp>
        <p:nvSpPr>
          <p:cNvPr id="15" name="Slide Number Placeholder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19</a:t>
            </a:fld>
            <a:endParaRPr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5168" y="434185"/>
            <a:ext cx="1981634" cy="461665"/>
          </a:xfrm>
          <a:prstGeom prst="rect">
            <a:avLst/>
          </a:prstGeom>
        </p:spPr>
        <p:txBody>
          <a:bodyPr wrap="none"/>
          <a:lstStyle>
            <a:lvl1pPr lvl="0">
              <a:defRPr/>
            </a:lvl1pPr>
          </a:lstStyle>
          <a:p>
            <a:pPr lvl="0" algn="r"/>
            <a:r>
              <a:rPr lang="fa-IR" sz="2400">
                <a:solidFill>
                  <a:schemeClr val="accent4">
                    <a:lumMod val="50000"/>
                  </a:schemeClr>
                </a:solidFill>
                <a:latin typeface="B Homa"/>
              </a:rPr>
              <a:t>تعریف</a:t>
            </a:r>
            <a:r>
              <a:rPr lang="fa-IR" sz="24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sz="2400">
                <a:solidFill>
                  <a:schemeClr val="accent4">
                    <a:lumMod val="50000"/>
                  </a:schemeClr>
                </a:solidFill>
                <a:latin typeface="B Homa"/>
              </a:rPr>
              <a:t>حسابداری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1131516"/>
            <a:ext cx="7696200" cy="369332"/>
          </a:xfrm>
          <a:prstGeom prst="rect">
            <a:avLst/>
          </a:prstGeom>
        </p:spPr>
        <p:txBody>
          <a:bodyPr wrap="square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2">
                    <a:lumMod val="75000"/>
                  </a:schemeClr>
                </a:solidFill>
                <a:latin typeface="B Homa"/>
              </a:rPr>
              <a:t>حسابداری</a:t>
            </a:r>
            <a:r>
              <a:rPr lang="fa-IR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>
                <a:solidFill>
                  <a:schemeClr val="tx2">
                    <a:lumMod val="75000"/>
                  </a:schemeClr>
                </a:solidFill>
                <a:latin typeface="B Homa"/>
              </a:rPr>
              <a:t>دانشی</a:t>
            </a:r>
            <a:r>
              <a:rPr lang="fa-IR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>
                <a:solidFill>
                  <a:schemeClr val="tx2">
                    <a:lumMod val="75000"/>
                  </a:schemeClr>
                </a:solidFill>
                <a:latin typeface="B Homa"/>
              </a:rPr>
              <a:t>است</a:t>
            </a:r>
            <a:r>
              <a:rPr lang="fa-IR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>
                <a:solidFill>
                  <a:schemeClr val="tx2">
                    <a:lumMod val="75000"/>
                  </a:schemeClr>
                </a:solidFill>
                <a:latin typeface="B Homa"/>
              </a:rPr>
              <a:t>که</a:t>
            </a:r>
            <a:r>
              <a:rPr lang="fa-IR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>
                <a:solidFill>
                  <a:schemeClr val="tx2">
                    <a:lumMod val="75000"/>
                  </a:schemeClr>
                </a:solidFill>
                <a:latin typeface="B Homa"/>
              </a:rPr>
              <a:t>اطلاعات</a:t>
            </a:r>
            <a:r>
              <a:rPr lang="fa-IR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>
                <a:solidFill>
                  <a:schemeClr val="tx2">
                    <a:lumMod val="75000"/>
                  </a:schemeClr>
                </a:solidFill>
                <a:latin typeface="B Homa"/>
              </a:rPr>
              <a:t>و</a:t>
            </a:r>
            <a:r>
              <a:rPr lang="fa-IR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>
                <a:solidFill>
                  <a:schemeClr val="tx2">
                    <a:lumMod val="75000"/>
                  </a:schemeClr>
                </a:solidFill>
                <a:latin typeface="B Homa"/>
              </a:rPr>
              <a:t>رویدادهای</a:t>
            </a:r>
            <a:r>
              <a:rPr lang="fa-IR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>
                <a:solidFill>
                  <a:schemeClr val="tx2">
                    <a:lumMod val="75000"/>
                  </a:schemeClr>
                </a:solidFill>
                <a:latin typeface="B Homa"/>
              </a:rPr>
              <a:t>دارای</a:t>
            </a:r>
            <a:r>
              <a:rPr lang="fa-IR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>
                <a:solidFill>
                  <a:schemeClr val="tx2">
                    <a:lumMod val="75000"/>
                  </a:schemeClr>
                </a:solidFill>
                <a:latin typeface="B Homa"/>
              </a:rPr>
              <a:t>اثر</a:t>
            </a:r>
            <a:r>
              <a:rPr lang="fa-IR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>
                <a:solidFill>
                  <a:schemeClr val="tx2">
                    <a:lumMod val="75000"/>
                  </a:schemeClr>
                </a:solidFill>
                <a:latin typeface="B Homa"/>
              </a:rPr>
              <a:t>مالی</a:t>
            </a:r>
            <a:r>
              <a:rPr lang="fa-IR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fa-IR">
                <a:solidFill>
                  <a:schemeClr val="tx2">
                    <a:lumMod val="75000"/>
                  </a:schemeClr>
                </a:solidFill>
                <a:latin typeface="B Homa"/>
              </a:rPr>
              <a:t>اسناد</a:t>
            </a:r>
            <a:r>
              <a:rPr lang="fa-IR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>
                <a:solidFill>
                  <a:schemeClr val="tx2">
                    <a:lumMod val="75000"/>
                  </a:schemeClr>
                </a:solidFill>
                <a:latin typeface="B Homa"/>
              </a:rPr>
              <a:t>و</a:t>
            </a:r>
            <a:r>
              <a:rPr lang="fa-IR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>
                <a:solidFill>
                  <a:schemeClr val="tx2">
                    <a:lumMod val="75000"/>
                  </a:schemeClr>
                </a:solidFill>
                <a:latin typeface="B Homa"/>
              </a:rPr>
              <a:t>مدارک</a:t>
            </a:r>
            <a:r>
              <a:rPr lang="fa-IR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>
                <a:solidFill>
                  <a:schemeClr val="tx2">
                    <a:lumMod val="75000"/>
                  </a:schemeClr>
                </a:solidFill>
                <a:latin typeface="B Homa"/>
              </a:rPr>
              <a:t>اولیه</a:t>
            </a:r>
            <a:r>
              <a:rPr lang="fa-IR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>
                <a:solidFill>
                  <a:schemeClr val="tx2">
                    <a:lumMod val="75000"/>
                  </a:schemeClr>
                </a:solidFill>
                <a:latin typeface="B Homa"/>
              </a:rPr>
              <a:t>مثبته</a:t>
            </a:r>
            <a:r>
              <a:rPr lang="fa-IR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fa-IR">
                <a:solidFill>
                  <a:schemeClr val="tx2">
                    <a:lumMod val="75000"/>
                  </a:schemeClr>
                </a:solidFill>
                <a:latin typeface="B Homa"/>
              </a:rPr>
              <a:t>را</a:t>
            </a:r>
            <a:r>
              <a:rPr lang="fa-IR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39303" y="1759527"/>
            <a:ext cx="2240569" cy="4572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جمع</a:t>
            </a:r>
            <a:r>
              <a:rPr lang="fa-IR"/>
              <a:t> </a:t>
            </a:r>
            <a:r>
              <a:rPr lang="fa-IR">
                <a:latin typeface="B Homa"/>
              </a:rPr>
              <a:t>آوری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58304" y="2362200"/>
            <a:ext cx="2190952" cy="4572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اندازه</a:t>
            </a:r>
            <a:r>
              <a:rPr lang="fa-IR"/>
              <a:t> </a:t>
            </a:r>
            <a:r>
              <a:rPr lang="fa-IR">
                <a:latin typeface="B Homa"/>
              </a:rPr>
              <a:t>گیری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38800" y="2971800"/>
            <a:ext cx="2190953" cy="4572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تجزیه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تحلیل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81196" y="3581400"/>
            <a:ext cx="2210204" cy="4572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طبقه</a:t>
            </a:r>
            <a:r>
              <a:rPr lang="fa-IR"/>
              <a:t> </a:t>
            </a:r>
            <a:r>
              <a:rPr lang="fa-IR">
                <a:latin typeface="B Homa"/>
              </a:rPr>
              <a:t>بندی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33496" y="4191000"/>
            <a:ext cx="2324504" cy="4572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تجمیع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تلخیص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90496" y="4800600"/>
            <a:ext cx="2781704" cy="4572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نهایت</a:t>
            </a:r>
            <a:r>
              <a:rPr lang="fa-IR"/>
              <a:t> </a:t>
            </a:r>
            <a:r>
              <a:rPr lang="fa-IR">
                <a:latin typeface="B Homa"/>
              </a:rPr>
              <a:t>گزارش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نماید</a:t>
            </a:r>
            <a:r>
              <a:rPr lang="fa-IR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 dirty="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1-2</a:t>
            </a:r>
          </a:p>
        </p:txBody>
      </p:sp>
      <p:sp>
        <p:nvSpPr>
          <p:cNvPr id="12" name="Slide Number Placeholder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2</a:t>
            </a:fld>
            <a:endParaRPr/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954983" y="152400"/>
            <a:ext cx="1988127" cy="820423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ماهیت</a:t>
            </a:r>
            <a:r>
              <a:rPr lang="fa-IR"/>
              <a:t> </a:t>
            </a:r>
            <a:r>
              <a:rPr lang="fa-IR">
                <a:latin typeface="B Homa"/>
              </a:rPr>
              <a:t>بدهی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سرمایه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05200" y="1059140"/>
            <a:ext cx="5472546" cy="290326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2400">
                <a:latin typeface="B Homa"/>
              </a:rPr>
              <a:t>بدهی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و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سرمایه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دارای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ماهیت</a:t>
            </a:r>
            <a:r>
              <a:rPr lang="fa-IR" sz="2400"/>
              <a:t> </a:t>
            </a:r>
            <a:r>
              <a:rPr lang="fa-IR" sz="2400">
                <a:solidFill>
                  <a:srgbClr val="FF0000"/>
                </a:solidFill>
                <a:latin typeface="B Homa"/>
              </a:rPr>
              <a:t>بستانکار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باشد،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بدین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معنی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که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زمان</a:t>
            </a:r>
            <a:r>
              <a:rPr lang="fa-IR" sz="2400"/>
              <a:t> </a:t>
            </a:r>
            <a:r>
              <a:rPr lang="fa-IR" sz="2400">
                <a:solidFill>
                  <a:srgbClr val="0070C0"/>
                </a:solidFill>
                <a:latin typeface="B Homa"/>
              </a:rPr>
              <a:t>افزایش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بدهی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و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سرمایه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سمت</a:t>
            </a:r>
            <a:r>
              <a:rPr lang="fa-IR" sz="2400"/>
              <a:t> </a:t>
            </a:r>
            <a:r>
              <a:rPr lang="fa-IR" sz="2400">
                <a:solidFill>
                  <a:srgbClr val="0070C0"/>
                </a:solidFill>
                <a:latin typeface="B Homa"/>
              </a:rPr>
              <a:t>بستانکار</a:t>
            </a:r>
            <a:r>
              <a:rPr lang="fa-IR" sz="2400"/>
              <a:t> (</a:t>
            </a:r>
            <a:r>
              <a:rPr lang="fa-IR" sz="2400">
                <a:latin typeface="B Homa"/>
              </a:rPr>
              <a:t>چپ</a:t>
            </a:r>
            <a:r>
              <a:rPr lang="fa-IR" sz="2400"/>
              <a:t>) </a:t>
            </a:r>
            <a:r>
              <a:rPr lang="fa-IR" sz="2400">
                <a:latin typeface="B Homa"/>
              </a:rPr>
              <a:t>و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زمان</a:t>
            </a:r>
            <a:r>
              <a:rPr lang="fa-IR" sz="2400"/>
              <a:t> </a:t>
            </a:r>
            <a:r>
              <a:rPr lang="fa-IR" sz="2400">
                <a:solidFill>
                  <a:schemeClr val="accent6">
                    <a:lumMod val="75000"/>
                  </a:schemeClr>
                </a:solidFill>
                <a:latin typeface="B Homa"/>
              </a:rPr>
              <a:t>کاهش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سمت</a:t>
            </a:r>
            <a:r>
              <a:rPr lang="fa-IR" sz="2400"/>
              <a:t> </a:t>
            </a:r>
            <a:r>
              <a:rPr lang="fa-IR" sz="2400">
                <a:solidFill>
                  <a:schemeClr val="accent6">
                    <a:lumMod val="75000"/>
                  </a:schemeClr>
                </a:solidFill>
                <a:latin typeface="B Homa"/>
              </a:rPr>
              <a:t>بدهکار</a:t>
            </a:r>
            <a:r>
              <a:rPr lang="fa-IR" sz="2400"/>
              <a:t> (</a:t>
            </a:r>
            <a:r>
              <a:rPr lang="fa-IR" sz="2400">
                <a:latin typeface="B Homa"/>
              </a:rPr>
              <a:t>راست</a:t>
            </a:r>
            <a:r>
              <a:rPr lang="fa-IR" sz="2400"/>
              <a:t>) </a:t>
            </a:r>
            <a:r>
              <a:rPr lang="fa-IR" sz="2400">
                <a:latin typeface="B Homa"/>
              </a:rPr>
              <a:t>حساب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به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شکل</a:t>
            </a:r>
            <a:r>
              <a:rPr lang="fa-IR" sz="2400"/>
              <a:t> </a:t>
            </a:r>
            <a:r>
              <a:rPr sz="2400"/>
              <a:t>T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ثبت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شود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و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نهایت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دارای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مانده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بستانکار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و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یا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صفر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می</a:t>
            </a:r>
            <a:r>
              <a:rPr lang="fa-IR" sz="2400"/>
              <a:t> </a:t>
            </a:r>
            <a:r>
              <a:rPr lang="fa-IR" sz="2400">
                <a:latin typeface="B Homa"/>
              </a:rPr>
              <a:t>باشد</a:t>
            </a:r>
            <a:r>
              <a:rPr lang="fa-IR" sz="2400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1150" y="972823"/>
            <a:ext cx="2743200" cy="2463463"/>
            <a:chOff x="457200" y="2297668"/>
            <a:chExt cx="2743200" cy="2463463"/>
          </a:xfrm>
        </p:grpSpPr>
        <p:grpSp>
          <p:nvGrpSpPr>
            <p:cNvPr id="5" name="Group 4"/>
            <p:cNvGrpSpPr/>
            <p:nvPr/>
          </p:nvGrpSpPr>
          <p:grpSpPr>
            <a:xfrm>
              <a:off x="533400" y="2667000"/>
              <a:ext cx="2590800" cy="1828800"/>
              <a:chOff x="1752600" y="2667000"/>
              <a:chExt cx="3429000" cy="2209800"/>
            </a:xfrm>
          </p:grpSpPr>
          <p:sp>
            <p:nvSpPr>
              <p:cNvPr id="6" name="Straight Connector 5"/>
              <p:cNvSpPr/>
              <p:nvPr/>
            </p:nvSpPr>
            <p:spPr>
              <a:xfrm>
                <a:off x="1752600" y="2667000"/>
                <a:ext cx="3429000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7" name="Straight Connector 6"/>
              <p:cNvSpPr/>
              <p:nvPr/>
            </p:nvSpPr>
            <p:spPr>
              <a:xfrm>
                <a:off x="3467100" y="2667000"/>
                <a:ext cx="0" cy="220980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8" name="Straight Connector 7"/>
            <p:cNvSpPr/>
            <p:nvPr/>
          </p:nvSpPr>
          <p:spPr>
            <a:xfrm>
              <a:off x="609600" y="4038600"/>
              <a:ext cx="2590800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939775" y="2297668"/>
              <a:ext cx="1778051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کلیه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بدهی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و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سرمایه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90449" y="3083866"/>
              <a:ext cx="715260" cy="646331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کاهش</a:t>
              </a:r>
            </a:p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بدهکار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2325" y="3083865"/>
              <a:ext cx="848309" cy="646331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افزایش</a:t>
              </a:r>
            </a:p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بستانکار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00" y="4114800"/>
              <a:ext cx="1350050" cy="646331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مانده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بستانکار</a:t>
              </a:r>
            </a:p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یا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صفر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286000" y="4800600"/>
            <a:ext cx="6275970" cy="9906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solidFill>
                  <a:srgbClr val="FF0000"/>
                </a:solidFill>
                <a:latin typeface="B Homa"/>
              </a:rPr>
              <a:t>حسابداری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دوبل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یا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دو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طرفه</a:t>
            </a:r>
            <a:r>
              <a:rPr lang="fa-IR">
                <a:solidFill>
                  <a:srgbClr val="FF0000"/>
                </a:solidFill>
              </a:rPr>
              <a:t>:</a:t>
            </a:r>
          </a:p>
          <a:p>
            <a:pPr lvl="0" algn="ctr"/>
            <a:r>
              <a:rPr lang="fa-IR">
                <a:latin typeface="B Homa"/>
              </a:rPr>
              <a:t>منظور</a:t>
            </a:r>
            <a:r>
              <a:rPr lang="fa-IR"/>
              <a:t> </a:t>
            </a:r>
            <a:r>
              <a:rPr lang="fa-IR">
                <a:latin typeface="B Homa"/>
              </a:rPr>
              <a:t>این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هر</a:t>
            </a:r>
            <a:r>
              <a:rPr lang="fa-IR"/>
              <a:t> </a:t>
            </a:r>
            <a:r>
              <a:rPr lang="fa-IR">
                <a:latin typeface="B Homa"/>
              </a:rPr>
              <a:t>رویداد</a:t>
            </a:r>
            <a:r>
              <a:rPr lang="fa-IR"/>
              <a:t> </a:t>
            </a:r>
            <a:r>
              <a:rPr lang="fa-IR">
                <a:latin typeface="B Homa"/>
              </a:rPr>
              <a:t>مالی</a:t>
            </a:r>
            <a:r>
              <a:rPr lang="fa-IR"/>
              <a:t> </a:t>
            </a:r>
            <a:r>
              <a:rPr lang="fa-IR">
                <a:latin typeface="B Homa"/>
              </a:rPr>
              <a:t>حداقل</a:t>
            </a:r>
            <a:r>
              <a:rPr lang="fa-IR"/>
              <a:t> </a:t>
            </a:r>
            <a:r>
              <a:rPr lang="fa-IR">
                <a:latin typeface="B Homa"/>
              </a:rPr>
              <a:t>بر</a:t>
            </a:r>
            <a:r>
              <a:rPr lang="fa-IR"/>
              <a:t> </a:t>
            </a:r>
            <a:r>
              <a:rPr lang="fa-IR">
                <a:latin typeface="B Homa"/>
              </a:rPr>
              <a:t>دو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( </a:t>
            </a:r>
            <a:r>
              <a:rPr lang="fa-IR">
                <a:latin typeface="B Homa"/>
              </a:rPr>
              <a:t>دو</a:t>
            </a:r>
            <a:r>
              <a:rPr lang="fa-IR"/>
              <a:t> </a:t>
            </a:r>
            <a:r>
              <a:rPr lang="fa-IR">
                <a:latin typeface="B Homa"/>
              </a:rPr>
              <a:t>طرف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) </a:t>
            </a:r>
            <a:r>
              <a:rPr lang="fa-IR">
                <a:latin typeface="B Homa"/>
              </a:rPr>
              <a:t>تأثیر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گذارد</a:t>
            </a:r>
            <a:r>
              <a:rPr lang="fa-IR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2- 4</a:t>
            </a:r>
          </a:p>
        </p:txBody>
      </p:sp>
      <p:sp>
        <p:nvSpPr>
          <p:cNvPr id="16" name="Slide Number Placeholder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20</a:t>
            </a:fld>
            <a:endParaRPr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126423"/>
            <a:ext cx="6096000" cy="1016577"/>
          </a:xfrm>
          <a:prstGeom prst="roundRect">
            <a:avLst/>
          </a:prstGeom>
          <a:gradFill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22999" dir="5400000">
              <a:srgbClr val="000000">
                <a:alpha val="35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مثال</a:t>
            </a:r>
            <a:r>
              <a:rPr lang="fa-IR"/>
              <a:t>: </a:t>
            </a:r>
          </a:p>
          <a:p>
            <a:pPr lvl="0" algn="ctr"/>
            <a:r>
              <a:rPr lang="fa-IR">
                <a:latin typeface="B Homa"/>
              </a:rPr>
              <a:t>رویدادهای</a:t>
            </a:r>
            <a:r>
              <a:rPr lang="fa-IR"/>
              <a:t> </a:t>
            </a:r>
            <a:r>
              <a:rPr lang="fa-IR">
                <a:latin typeface="B Homa"/>
              </a:rPr>
              <a:t>مالی</a:t>
            </a:r>
            <a:r>
              <a:rPr lang="fa-IR"/>
              <a:t> </a:t>
            </a:r>
            <a:r>
              <a:rPr lang="fa-IR">
                <a:latin typeface="B Homa"/>
              </a:rPr>
              <a:t>زیر</a:t>
            </a:r>
            <a:r>
              <a:rPr lang="fa-IR"/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شکل</a:t>
            </a:r>
            <a:r>
              <a:rPr lang="fa-IR"/>
              <a:t> </a:t>
            </a:r>
            <a:r>
              <a:rPr/>
              <a:t>T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کنید</a:t>
            </a:r>
            <a:r>
              <a:rPr lang="fa-IR"/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19200" y="1295400"/>
            <a:ext cx="7772400" cy="4572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/>
              <a:t>1. </a:t>
            </a:r>
            <a:r>
              <a:rPr lang="fa-IR">
                <a:latin typeface="B Homa"/>
              </a:rPr>
              <a:t>واریز</a:t>
            </a:r>
            <a:r>
              <a:rPr lang="fa-IR"/>
              <a:t> </a:t>
            </a:r>
            <a:r>
              <a:rPr lang="fa-IR">
                <a:latin typeface="B Homa"/>
              </a:rPr>
              <a:t>مبلغ</a:t>
            </a:r>
            <a:r>
              <a:rPr lang="fa-IR"/>
              <a:t> 20,000,000 </a:t>
            </a:r>
            <a:r>
              <a:rPr lang="fa-IR">
                <a:latin typeface="B Homa"/>
              </a:rPr>
              <a:t>ريال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بانک</a:t>
            </a:r>
            <a:r>
              <a:rPr lang="fa-IR"/>
              <a:t> </a:t>
            </a:r>
            <a:r>
              <a:rPr lang="fa-IR">
                <a:latin typeface="B Homa"/>
              </a:rPr>
              <a:t>بابت</a:t>
            </a:r>
            <a:r>
              <a:rPr lang="fa-IR"/>
              <a:t> </a:t>
            </a:r>
            <a:r>
              <a:rPr lang="fa-IR">
                <a:latin typeface="B Homa"/>
              </a:rPr>
              <a:t>سرمایه</a:t>
            </a:r>
            <a:r>
              <a:rPr lang="fa-IR"/>
              <a:t> </a:t>
            </a:r>
            <a:r>
              <a:rPr lang="fa-IR">
                <a:latin typeface="B Homa"/>
              </a:rPr>
              <a:t>گذاری</a:t>
            </a:r>
            <a:r>
              <a:rPr lang="fa-IR"/>
              <a:t> </a:t>
            </a:r>
            <a:r>
              <a:rPr lang="fa-IR">
                <a:latin typeface="B Homa"/>
              </a:rPr>
              <a:t>اولیه</a:t>
            </a:r>
            <a:r>
              <a:rPr lang="fa-IR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05345" y="1828800"/>
            <a:ext cx="7772401" cy="457200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/>
              <a:t>2. </a:t>
            </a:r>
            <a:r>
              <a:rPr lang="fa-IR">
                <a:latin typeface="B Homa"/>
              </a:rPr>
              <a:t>خرید</a:t>
            </a:r>
            <a:r>
              <a:rPr lang="fa-IR"/>
              <a:t> </a:t>
            </a:r>
            <a:r>
              <a:rPr lang="fa-IR">
                <a:latin typeface="B Homa"/>
              </a:rPr>
              <a:t>اثاثه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صورت</a:t>
            </a:r>
            <a:r>
              <a:rPr lang="fa-IR"/>
              <a:t> </a:t>
            </a:r>
            <a:r>
              <a:rPr lang="fa-IR">
                <a:latin typeface="B Homa"/>
              </a:rPr>
              <a:t>نسیه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ارزش</a:t>
            </a:r>
            <a:r>
              <a:rPr lang="fa-IR"/>
              <a:t> 5,000,000 </a:t>
            </a:r>
            <a:r>
              <a:rPr lang="fa-IR">
                <a:latin typeface="B Homa"/>
              </a:rPr>
              <a:t>ريال</a:t>
            </a:r>
            <a:r>
              <a:rPr lang="fa-IR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05345" y="2382980"/>
            <a:ext cx="7772401" cy="4572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/>
              <a:t>3. </a:t>
            </a:r>
            <a:r>
              <a:rPr lang="fa-IR">
                <a:latin typeface="B Homa"/>
              </a:rPr>
              <a:t>خرید</a:t>
            </a:r>
            <a:r>
              <a:rPr lang="fa-IR"/>
              <a:t> </a:t>
            </a:r>
            <a:r>
              <a:rPr lang="fa-IR">
                <a:latin typeface="B Homa"/>
              </a:rPr>
              <a:t>ملزمات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ارزش</a:t>
            </a:r>
            <a:r>
              <a:rPr lang="fa-IR"/>
              <a:t> 1,000,000 </a:t>
            </a:r>
            <a:r>
              <a:rPr lang="fa-IR">
                <a:latin typeface="B Homa"/>
              </a:rPr>
              <a:t>ريال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طور</a:t>
            </a:r>
            <a:r>
              <a:rPr lang="fa-IR"/>
              <a:t> </a:t>
            </a:r>
            <a:r>
              <a:rPr lang="fa-IR">
                <a:latin typeface="B Homa"/>
              </a:rPr>
              <a:t>نقد</a:t>
            </a:r>
            <a:r>
              <a:rPr lang="fa-IR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05346" y="2951020"/>
            <a:ext cx="7772400" cy="457200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/>
              <a:t>4. </a:t>
            </a:r>
            <a:r>
              <a:rPr lang="fa-IR">
                <a:latin typeface="B Homa"/>
              </a:rPr>
              <a:t>خرید</a:t>
            </a:r>
            <a:r>
              <a:rPr lang="fa-IR"/>
              <a:t> </a:t>
            </a:r>
            <a:r>
              <a:rPr lang="fa-IR">
                <a:latin typeface="B Homa"/>
              </a:rPr>
              <a:t>ساختمان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ارزش</a:t>
            </a:r>
            <a:r>
              <a:rPr lang="fa-IR"/>
              <a:t> 10,000,000 </a:t>
            </a:r>
            <a:r>
              <a:rPr lang="fa-IR">
                <a:latin typeface="B Homa"/>
              </a:rPr>
              <a:t>ريال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نیمی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صورت</a:t>
            </a:r>
            <a:r>
              <a:rPr lang="fa-IR"/>
              <a:t> </a:t>
            </a:r>
            <a:r>
              <a:rPr lang="fa-IR">
                <a:latin typeface="B Homa"/>
              </a:rPr>
              <a:t>نقد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مابقی</a:t>
            </a:r>
            <a:r>
              <a:rPr lang="fa-IR"/>
              <a:t> </a:t>
            </a:r>
            <a:r>
              <a:rPr lang="fa-IR">
                <a:latin typeface="B Homa"/>
              </a:rPr>
              <a:t>آن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صورت</a:t>
            </a:r>
            <a:r>
              <a:rPr lang="fa-IR"/>
              <a:t> </a:t>
            </a:r>
            <a:r>
              <a:rPr lang="fa-IR">
                <a:latin typeface="B Homa"/>
              </a:rPr>
              <a:t>نسیه</a:t>
            </a:r>
            <a:r>
              <a:rPr lang="fa-IR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91491" y="3484420"/>
            <a:ext cx="7772401" cy="4572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/>
              <a:t>5. </a:t>
            </a:r>
            <a:r>
              <a:rPr lang="fa-IR">
                <a:latin typeface="B Homa"/>
              </a:rPr>
              <a:t>فروش</a:t>
            </a:r>
            <a:r>
              <a:rPr lang="fa-IR"/>
              <a:t> </a:t>
            </a:r>
            <a:r>
              <a:rPr lang="fa-IR">
                <a:latin typeface="B Homa"/>
              </a:rPr>
              <a:t>مقداری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اثاثه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ارزش</a:t>
            </a:r>
            <a:r>
              <a:rPr lang="fa-IR"/>
              <a:t> 2,000,000 </a:t>
            </a:r>
            <a:r>
              <a:rPr lang="fa-IR">
                <a:latin typeface="B Homa"/>
              </a:rPr>
              <a:t>ريال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صورت</a:t>
            </a:r>
            <a:r>
              <a:rPr lang="fa-IR"/>
              <a:t> </a:t>
            </a:r>
            <a:r>
              <a:rPr lang="fa-IR">
                <a:latin typeface="B Homa"/>
              </a:rPr>
              <a:t>نقد</a:t>
            </a:r>
            <a:r>
              <a:rPr lang="fa-IR"/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91491" y="4038600"/>
            <a:ext cx="7772401" cy="457200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/>
              <a:t>6. </a:t>
            </a:r>
            <a:r>
              <a:rPr lang="fa-IR">
                <a:latin typeface="B Homa"/>
              </a:rPr>
              <a:t>پرداخت</a:t>
            </a:r>
            <a:r>
              <a:rPr lang="fa-IR"/>
              <a:t> </a:t>
            </a:r>
            <a:r>
              <a:rPr lang="fa-IR">
                <a:latin typeface="B Homa"/>
              </a:rPr>
              <a:t>بدهی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ارزش</a:t>
            </a:r>
            <a:r>
              <a:rPr lang="fa-IR"/>
              <a:t> 3,000,000 </a:t>
            </a:r>
            <a:r>
              <a:rPr lang="fa-IR">
                <a:latin typeface="B Homa"/>
              </a:rPr>
              <a:t>ريال</a:t>
            </a:r>
            <a:r>
              <a:rPr lang="fa-IR"/>
              <a:t> 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56855" y="4572000"/>
            <a:ext cx="7772401" cy="4572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/>
              <a:t>7. </a:t>
            </a:r>
            <a:r>
              <a:rPr lang="fa-IR">
                <a:latin typeface="B Homa"/>
              </a:rPr>
              <a:t>فروش</a:t>
            </a:r>
            <a:r>
              <a:rPr lang="fa-IR"/>
              <a:t> </a:t>
            </a:r>
            <a:r>
              <a:rPr lang="fa-IR">
                <a:latin typeface="B Homa"/>
              </a:rPr>
              <a:t>نیمی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ساختمان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ارزش</a:t>
            </a:r>
            <a:r>
              <a:rPr lang="fa-IR"/>
              <a:t> 5,000,000 </a:t>
            </a:r>
            <a:r>
              <a:rPr lang="fa-IR">
                <a:latin typeface="B Homa"/>
              </a:rPr>
              <a:t>ريال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صورت</a:t>
            </a:r>
            <a:r>
              <a:rPr lang="fa-IR"/>
              <a:t> </a:t>
            </a:r>
            <a:r>
              <a:rPr lang="fa-IR">
                <a:latin typeface="B Homa"/>
              </a:rPr>
              <a:t>نقد</a:t>
            </a:r>
            <a:r>
              <a:rPr lang="fa-IR"/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3000" y="5105400"/>
            <a:ext cx="7772400" cy="457200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/>
              <a:t>8. </a:t>
            </a:r>
            <a:r>
              <a:rPr lang="fa-IR">
                <a:latin typeface="B Homa"/>
              </a:rPr>
              <a:t>دریافت</a:t>
            </a:r>
            <a:r>
              <a:rPr lang="fa-IR"/>
              <a:t> </a:t>
            </a:r>
            <a:r>
              <a:rPr lang="fa-IR">
                <a:latin typeface="B Homa"/>
              </a:rPr>
              <a:t>مبلغ</a:t>
            </a:r>
            <a:r>
              <a:rPr lang="fa-IR"/>
              <a:t> 4,000,000 </a:t>
            </a:r>
            <a:r>
              <a:rPr lang="fa-IR">
                <a:latin typeface="B Homa"/>
              </a:rPr>
              <a:t>ريال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مطالبات</a:t>
            </a:r>
            <a:r>
              <a:rPr lang="fa-IR"/>
              <a:t> </a:t>
            </a:r>
            <a:r>
              <a:rPr lang="fa-IR">
                <a:latin typeface="B Homa"/>
              </a:rPr>
              <a:t>مؤسسه</a:t>
            </a:r>
            <a:r>
              <a:rPr lang="fa-IR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3- 4</a:t>
            </a:r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21</a:t>
            </a:fld>
            <a:endParaRPr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515255"/>
            <a:ext cx="1943571" cy="2121657"/>
            <a:chOff x="533400" y="2182091"/>
            <a:chExt cx="2590800" cy="2313709"/>
          </a:xfrm>
        </p:grpSpPr>
        <p:grpSp>
          <p:nvGrpSpPr>
            <p:cNvPr id="3" name="Group 2"/>
            <p:cNvGrpSpPr/>
            <p:nvPr/>
          </p:nvGrpSpPr>
          <p:grpSpPr>
            <a:xfrm>
              <a:off x="533400" y="2667000"/>
              <a:ext cx="2590800" cy="1828800"/>
              <a:chOff x="1752600" y="2667000"/>
              <a:chExt cx="3429000" cy="2209800"/>
            </a:xfrm>
          </p:grpSpPr>
          <p:sp>
            <p:nvSpPr>
              <p:cNvPr id="4" name="Straight Connector 3"/>
              <p:cNvSpPr/>
              <p:nvPr/>
            </p:nvSpPr>
            <p:spPr>
              <a:xfrm>
                <a:off x="1752600" y="2667000"/>
                <a:ext cx="3429000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5" name="Straight Connector 4"/>
              <p:cNvSpPr/>
              <p:nvPr/>
            </p:nvSpPr>
            <p:spPr>
              <a:xfrm>
                <a:off x="3467100" y="2667000"/>
                <a:ext cx="0" cy="220980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490158" y="2182091"/>
              <a:ext cx="677284" cy="394353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بانک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99483" y="2756398"/>
              <a:ext cx="1175679" cy="33563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20,000,000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400" y="4007654"/>
            <a:ext cx="1943571" cy="2121657"/>
            <a:chOff x="533400" y="2182091"/>
            <a:chExt cx="2590800" cy="2313709"/>
          </a:xfrm>
        </p:grpSpPr>
        <p:grpSp>
          <p:nvGrpSpPr>
            <p:cNvPr id="9" name="Group 8"/>
            <p:cNvGrpSpPr/>
            <p:nvPr/>
          </p:nvGrpSpPr>
          <p:grpSpPr>
            <a:xfrm>
              <a:off x="533400" y="2667000"/>
              <a:ext cx="2590800" cy="1828800"/>
              <a:chOff x="1752600" y="2667000"/>
              <a:chExt cx="3429000" cy="2209800"/>
            </a:xfrm>
          </p:grpSpPr>
          <p:sp>
            <p:nvSpPr>
              <p:cNvPr id="10" name="Straight Connector 9"/>
              <p:cNvSpPr/>
              <p:nvPr/>
            </p:nvSpPr>
            <p:spPr>
              <a:xfrm>
                <a:off x="1752600" y="2667000"/>
                <a:ext cx="3429000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1" name="Straight Connector 10"/>
              <p:cNvSpPr/>
              <p:nvPr/>
            </p:nvSpPr>
            <p:spPr>
              <a:xfrm>
                <a:off x="3467100" y="2667000"/>
                <a:ext cx="0" cy="220980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371269" y="2182091"/>
              <a:ext cx="915062" cy="394353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سرمایه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16100" y="4572000"/>
            <a:ext cx="881973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20,000,000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90265" y="265603"/>
            <a:ext cx="1943571" cy="2121657"/>
            <a:chOff x="533400" y="2182091"/>
            <a:chExt cx="2590800" cy="2313709"/>
          </a:xfrm>
        </p:grpSpPr>
        <p:grpSp>
          <p:nvGrpSpPr>
            <p:cNvPr id="15" name="Group 14"/>
            <p:cNvGrpSpPr/>
            <p:nvPr/>
          </p:nvGrpSpPr>
          <p:grpSpPr>
            <a:xfrm>
              <a:off x="533400" y="2667000"/>
              <a:ext cx="2590800" cy="1828800"/>
              <a:chOff x="1752600" y="2667000"/>
              <a:chExt cx="3429000" cy="2209800"/>
            </a:xfrm>
          </p:grpSpPr>
          <p:sp>
            <p:nvSpPr>
              <p:cNvPr id="16" name="Straight Connector 15"/>
              <p:cNvSpPr/>
              <p:nvPr/>
            </p:nvSpPr>
            <p:spPr>
              <a:xfrm>
                <a:off x="1752600" y="2667000"/>
                <a:ext cx="3429000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7" name="Straight Connector 16"/>
              <p:cNvSpPr/>
              <p:nvPr/>
            </p:nvSpPr>
            <p:spPr>
              <a:xfrm>
                <a:off x="3467100" y="2667000"/>
                <a:ext cx="0" cy="220980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1489199" y="2182091"/>
              <a:ext cx="679201" cy="394353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اثاثه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31537" y="2756398"/>
              <a:ext cx="1111574" cy="33563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5,000,000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09800" y="4007654"/>
            <a:ext cx="1943571" cy="2121657"/>
            <a:chOff x="533400" y="2182091"/>
            <a:chExt cx="2590800" cy="2313709"/>
          </a:xfrm>
        </p:grpSpPr>
        <p:grpSp>
          <p:nvGrpSpPr>
            <p:cNvPr id="21" name="Group 20"/>
            <p:cNvGrpSpPr/>
            <p:nvPr/>
          </p:nvGrpSpPr>
          <p:grpSpPr>
            <a:xfrm>
              <a:off x="533400" y="2667000"/>
              <a:ext cx="2590800" cy="1828800"/>
              <a:chOff x="1752600" y="2667000"/>
              <a:chExt cx="3429000" cy="2209800"/>
            </a:xfrm>
          </p:grpSpPr>
          <p:sp>
            <p:nvSpPr>
              <p:cNvPr id="22" name="Straight Connector 21"/>
              <p:cNvSpPr/>
              <p:nvPr/>
            </p:nvSpPr>
            <p:spPr>
              <a:xfrm>
                <a:off x="1752600" y="2667000"/>
                <a:ext cx="3429000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23" name="Straight Connector 22"/>
              <p:cNvSpPr/>
              <p:nvPr/>
            </p:nvSpPr>
            <p:spPr>
              <a:xfrm>
                <a:off x="3467100" y="2667000"/>
                <a:ext cx="0" cy="220980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872705" y="2182091"/>
              <a:ext cx="1912194" cy="394353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حسابهای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پرداختنی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8152" y="2764349"/>
              <a:ext cx="1111574" cy="33563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5,000,000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91000" y="258676"/>
            <a:ext cx="1943572" cy="2121657"/>
            <a:chOff x="533400" y="2182091"/>
            <a:chExt cx="2590800" cy="2313709"/>
          </a:xfrm>
        </p:grpSpPr>
        <p:grpSp>
          <p:nvGrpSpPr>
            <p:cNvPr id="27" name="Group 26"/>
            <p:cNvGrpSpPr/>
            <p:nvPr/>
          </p:nvGrpSpPr>
          <p:grpSpPr>
            <a:xfrm>
              <a:off x="533400" y="2667000"/>
              <a:ext cx="2590800" cy="1828800"/>
              <a:chOff x="1752600" y="2667000"/>
              <a:chExt cx="3429000" cy="2209800"/>
            </a:xfrm>
          </p:grpSpPr>
          <p:sp>
            <p:nvSpPr>
              <p:cNvPr id="28" name="Straight Connector 27"/>
              <p:cNvSpPr/>
              <p:nvPr/>
            </p:nvSpPr>
            <p:spPr>
              <a:xfrm>
                <a:off x="1752600" y="2667000"/>
                <a:ext cx="3429000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29" name="Straight Connector 28"/>
              <p:cNvSpPr/>
              <p:nvPr/>
            </p:nvSpPr>
            <p:spPr>
              <a:xfrm>
                <a:off x="3467100" y="2667000"/>
                <a:ext cx="0" cy="220980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1288812" y="2182091"/>
              <a:ext cx="1079972" cy="394353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ملزومات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66795" y="2756398"/>
              <a:ext cx="1041058" cy="33563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1,000,000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66594" y="1312123"/>
            <a:ext cx="780983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1,000,000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253861" y="258676"/>
            <a:ext cx="1943571" cy="2121657"/>
            <a:chOff x="533400" y="2182091"/>
            <a:chExt cx="2590800" cy="2313709"/>
          </a:xfrm>
        </p:grpSpPr>
        <p:grpSp>
          <p:nvGrpSpPr>
            <p:cNvPr id="34" name="Group 33"/>
            <p:cNvGrpSpPr/>
            <p:nvPr/>
          </p:nvGrpSpPr>
          <p:grpSpPr>
            <a:xfrm>
              <a:off x="533400" y="2667000"/>
              <a:ext cx="2590800" cy="1828800"/>
              <a:chOff x="1752600" y="2667000"/>
              <a:chExt cx="3429000" cy="2209800"/>
            </a:xfrm>
          </p:grpSpPr>
          <p:sp>
            <p:nvSpPr>
              <p:cNvPr id="35" name="Straight Connector 34"/>
              <p:cNvSpPr/>
              <p:nvPr/>
            </p:nvSpPr>
            <p:spPr>
              <a:xfrm>
                <a:off x="1752600" y="2667000"/>
                <a:ext cx="3429000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36" name="Straight Connector 35"/>
              <p:cNvSpPr/>
              <p:nvPr/>
            </p:nvSpPr>
            <p:spPr>
              <a:xfrm>
                <a:off x="3467100" y="2667000"/>
                <a:ext cx="0" cy="220980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1217454" y="2182091"/>
              <a:ext cx="1222689" cy="402764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ساختمان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15512" y="2756398"/>
              <a:ext cx="1143625" cy="33563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10,000,000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91691" y="1617059"/>
            <a:ext cx="833883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5,000,000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247429" y="4879777"/>
            <a:ext cx="833883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5,000,000</a:t>
            </a:r>
          </a:p>
        </p:txBody>
      </p:sp>
      <p:sp>
        <p:nvSpPr>
          <p:cNvPr id="41" name="Oval 40"/>
          <p:cNvSpPr/>
          <p:nvPr/>
        </p:nvSpPr>
        <p:spPr>
          <a:xfrm>
            <a:off x="2018483" y="929328"/>
            <a:ext cx="248481" cy="160815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000"/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27236" y="4615061"/>
            <a:ext cx="248481" cy="160815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000"/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3957322" y="775477"/>
            <a:ext cx="248481" cy="160815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000"/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2111629" y="4542691"/>
            <a:ext cx="248481" cy="160815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000"/>
              <a:t>2</a:t>
            </a:r>
          </a:p>
        </p:txBody>
      </p:sp>
      <p:sp>
        <p:nvSpPr>
          <p:cNvPr id="45" name="Oval 44"/>
          <p:cNvSpPr/>
          <p:nvPr/>
        </p:nvSpPr>
        <p:spPr>
          <a:xfrm>
            <a:off x="6002165" y="792239"/>
            <a:ext cx="248481" cy="160815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000"/>
              <a:t>3</a:t>
            </a:r>
          </a:p>
        </p:txBody>
      </p:sp>
      <p:sp>
        <p:nvSpPr>
          <p:cNvPr id="46" name="Oval 45"/>
          <p:cNvSpPr/>
          <p:nvPr/>
        </p:nvSpPr>
        <p:spPr>
          <a:xfrm>
            <a:off x="142353" y="1156697"/>
            <a:ext cx="248481" cy="160815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000"/>
              <a:t>3</a:t>
            </a:r>
          </a:p>
        </p:txBody>
      </p:sp>
      <p:sp>
        <p:nvSpPr>
          <p:cNvPr id="47" name="Oval 46"/>
          <p:cNvSpPr/>
          <p:nvPr/>
        </p:nvSpPr>
        <p:spPr>
          <a:xfrm>
            <a:off x="8148623" y="771457"/>
            <a:ext cx="248481" cy="160815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000"/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0" y="1411326"/>
            <a:ext cx="248481" cy="160815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000"/>
              <a:t>4</a:t>
            </a:r>
          </a:p>
        </p:txBody>
      </p:sp>
      <p:sp>
        <p:nvSpPr>
          <p:cNvPr id="49" name="Oval 48"/>
          <p:cNvSpPr/>
          <p:nvPr/>
        </p:nvSpPr>
        <p:spPr>
          <a:xfrm>
            <a:off x="2111628" y="4849359"/>
            <a:ext cx="248481" cy="160815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000"/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266964" y="1059630"/>
            <a:ext cx="833883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2,000,000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12819" y="1353201"/>
            <a:ext cx="833883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2,000,000</a:t>
            </a:r>
          </a:p>
        </p:txBody>
      </p:sp>
      <p:sp>
        <p:nvSpPr>
          <p:cNvPr id="52" name="Oval 51"/>
          <p:cNvSpPr/>
          <p:nvPr/>
        </p:nvSpPr>
        <p:spPr>
          <a:xfrm>
            <a:off x="2404330" y="901656"/>
            <a:ext cx="248481" cy="160815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000"/>
              <a:t>5</a:t>
            </a:r>
          </a:p>
        </p:txBody>
      </p:sp>
      <p:sp>
        <p:nvSpPr>
          <p:cNvPr id="53" name="Oval 52"/>
          <p:cNvSpPr/>
          <p:nvPr/>
        </p:nvSpPr>
        <p:spPr>
          <a:xfrm>
            <a:off x="1904654" y="1312123"/>
            <a:ext cx="248481" cy="160815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000"/>
              <a:t>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12726" y="1901742"/>
            <a:ext cx="845104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3,000,000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219214" y="5040041"/>
            <a:ext cx="845104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3,000,000</a:t>
            </a:r>
          </a:p>
        </p:txBody>
      </p:sp>
      <p:sp>
        <p:nvSpPr>
          <p:cNvPr id="56" name="Oval 55"/>
          <p:cNvSpPr/>
          <p:nvPr/>
        </p:nvSpPr>
        <p:spPr>
          <a:xfrm>
            <a:off x="33829" y="1725570"/>
            <a:ext cx="248481" cy="160815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000"/>
              <a:t>6</a:t>
            </a:r>
          </a:p>
        </p:txBody>
      </p:sp>
      <p:sp>
        <p:nvSpPr>
          <p:cNvPr id="57" name="Oval 56"/>
          <p:cNvSpPr/>
          <p:nvPr/>
        </p:nvSpPr>
        <p:spPr>
          <a:xfrm>
            <a:off x="3999683" y="4959633"/>
            <a:ext cx="248481" cy="160815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000"/>
              <a:t>6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311025" y="1158899"/>
            <a:ext cx="833883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5,000,000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402075" y="2759127"/>
            <a:ext cx="1943572" cy="2121658"/>
            <a:chOff x="533400" y="2182091"/>
            <a:chExt cx="2590800" cy="2313709"/>
          </a:xfrm>
        </p:grpSpPr>
        <p:grpSp>
          <p:nvGrpSpPr>
            <p:cNvPr id="60" name="Group 59"/>
            <p:cNvGrpSpPr/>
            <p:nvPr/>
          </p:nvGrpSpPr>
          <p:grpSpPr>
            <a:xfrm>
              <a:off x="533400" y="2667000"/>
              <a:ext cx="2590800" cy="1828800"/>
              <a:chOff x="1752600" y="2667000"/>
              <a:chExt cx="3429000" cy="2209800"/>
            </a:xfrm>
          </p:grpSpPr>
          <p:sp>
            <p:nvSpPr>
              <p:cNvPr id="61" name="Straight Connector 60"/>
              <p:cNvSpPr/>
              <p:nvPr/>
            </p:nvSpPr>
            <p:spPr>
              <a:xfrm>
                <a:off x="1752600" y="2667000"/>
                <a:ext cx="3429000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62" name="Straight Connector 61"/>
              <p:cNvSpPr/>
              <p:nvPr/>
            </p:nvSpPr>
            <p:spPr>
              <a:xfrm>
                <a:off x="3467100" y="2667000"/>
                <a:ext cx="0" cy="220980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767659" y="2182091"/>
              <a:ext cx="2122289" cy="402764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حسابهای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دریافتنی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931537" y="2756398"/>
              <a:ext cx="1111574" cy="33563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5,000,000</a:t>
              </a:r>
            </a:p>
          </p:txBody>
        </p:sp>
      </p:grpSp>
      <p:sp>
        <p:nvSpPr>
          <p:cNvPr id="65" name="Oval 64"/>
          <p:cNvSpPr/>
          <p:nvPr/>
        </p:nvSpPr>
        <p:spPr>
          <a:xfrm>
            <a:off x="6153594" y="1177029"/>
            <a:ext cx="248481" cy="160815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000"/>
              <a:t>7</a:t>
            </a:r>
          </a:p>
        </p:txBody>
      </p:sp>
      <p:sp>
        <p:nvSpPr>
          <p:cNvPr id="66" name="Oval 65"/>
          <p:cNvSpPr/>
          <p:nvPr/>
        </p:nvSpPr>
        <p:spPr>
          <a:xfrm>
            <a:off x="8286091" y="3293571"/>
            <a:ext cx="248481" cy="160815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000"/>
              <a:t>7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452004" y="3691235"/>
            <a:ext cx="843501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4,000,000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174982" y="2056846"/>
            <a:ext cx="843501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4,000,000</a:t>
            </a:r>
          </a:p>
        </p:txBody>
      </p:sp>
      <p:sp>
        <p:nvSpPr>
          <p:cNvPr id="69" name="Oval 68"/>
          <p:cNvSpPr/>
          <p:nvPr/>
        </p:nvSpPr>
        <p:spPr>
          <a:xfrm>
            <a:off x="6254032" y="3610827"/>
            <a:ext cx="248481" cy="160815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000"/>
              <a:t>8</a:t>
            </a:r>
          </a:p>
        </p:txBody>
      </p:sp>
      <p:sp>
        <p:nvSpPr>
          <p:cNvPr id="70" name="Oval 69"/>
          <p:cNvSpPr/>
          <p:nvPr/>
        </p:nvSpPr>
        <p:spPr>
          <a:xfrm>
            <a:off x="1770002" y="2004999"/>
            <a:ext cx="248481" cy="160815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000"/>
              <a:t>8</a:t>
            </a:r>
          </a:p>
        </p:txBody>
      </p:sp>
      <p:sp>
        <p:nvSpPr>
          <p:cNvPr id="71" name="Rectangle 70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7504" y="260648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4- 4</a:t>
            </a:r>
          </a:p>
        </p:txBody>
      </p:sp>
      <p:sp>
        <p:nvSpPr>
          <p:cNvPr id="73" name="Slide Number Placeholder 7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22</a:t>
            </a:fld>
            <a:endParaRPr/>
          </a:p>
        </p:txBody>
      </p:sp>
    </p:spTree>
  </p:cSld>
  <p:clrMapOvr>
    <a:masterClrMapping/>
  </p:clrMapOvr>
  <p:transition spd="slow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705600" y="30774"/>
            <a:ext cx="2147454" cy="11122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مانده</a:t>
            </a:r>
            <a:r>
              <a:rPr lang="fa-IR"/>
              <a:t> </a:t>
            </a:r>
            <a:r>
              <a:rPr lang="fa-IR">
                <a:latin typeface="B Homa"/>
              </a:rPr>
              <a:t>گیر</a:t>
            </a:r>
            <a:r>
              <a:rPr lang="fa-IR"/>
              <a:t> </a:t>
            </a:r>
            <a:r>
              <a:rPr lang="fa-IR">
                <a:latin typeface="B Homa"/>
              </a:rPr>
              <a:t>کردن</a:t>
            </a:r>
            <a:r>
              <a:rPr lang="fa-IR"/>
              <a:t> </a:t>
            </a:r>
            <a:r>
              <a:rPr lang="fa-IR">
                <a:latin typeface="B Homa"/>
              </a:rPr>
              <a:t>حسابها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51562" y="1524000"/>
            <a:ext cx="5029200" cy="3886200"/>
          </a:xfrm>
          <a:prstGeom prst="roundRect">
            <a:avLst>
              <a:gd name="adj" fmla="val 9537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>
              <a:lnSpc>
                <a:spcPct val="150000"/>
              </a:lnSpc>
            </a:pPr>
            <a:r>
              <a:rPr lang="fa-IR">
                <a:latin typeface="B Homa"/>
              </a:rPr>
              <a:t>برای</a:t>
            </a:r>
            <a:r>
              <a:rPr lang="fa-IR"/>
              <a:t> </a:t>
            </a:r>
            <a:r>
              <a:rPr lang="fa-IR">
                <a:latin typeface="B Homa"/>
              </a:rPr>
              <a:t>مانده</a:t>
            </a:r>
            <a:r>
              <a:rPr lang="fa-IR"/>
              <a:t> </a:t>
            </a:r>
            <a:r>
              <a:rPr lang="fa-IR">
                <a:latin typeface="B Homa"/>
              </a:rPr>
              <a:t>گیری</a:t>
            </a:r>
            <a:r>
              <a:rPr lang="fa-IR"/>
              <a:t> </a:t>
            </a:r>
            <a:r>
              <a:rPr lang="fa-IR">
                <a:latin typeface="B Homa"/>
              </a:rPr>
              <a:t>کردن</a:t>
            </a:r>
            <a:r>
              <a:rPr lang="fa-IR"/>
              <a:t> </a:t>
            </a:r>
            <a:r>
              <a:rPr lang="fa-IR">
                <a:latin typeface="B Homa"/>
              </a:rPr>
              <a:t>حسابها</a:t>
            </a:r>
            <a:r>
              <a:rPr lang="fa-IR"/>
              <a:t> </a:t>
            </a:r>
            <a:r>
              <a:rPr lang="fa-IR">
                <a:latin typeface="B Homa"/>
              </a:rPr>
              <a:t>باید</a:t>
            </a:r>
            <a:r>
              <a:rPr lang="fa-IR"/>
              <a:t>:</a:t>
            </a:r>
          </a:p>
          <a:p>
            <a:pPr marL="342900" lvl="0" indent="-342900" algn="ctr">
              <a:lnSpc>
                <a:spcPct val="150000"/>
              </a:lnSpc>
              <a:buAutoNum type="arabicPeriod"/>
            </a:pPr>
            <a:r>
              <a:rPr lang="fa-IR">
                <a:latin typeface="B Homa"/>
              </a:rPr>
              <a:t>زیر</a:t>
            </a:r>
            <a:r>
              <a:rPr lang="fa-IR"/>
              <a:t> </a:t>
            </a:r>
            <a:r>
              <a:rPr lang="fa-IR">
                <a:latin typeface="B Homa"/>
              </a:rPr>
              <a:t>آخرین</a:t>
            </a:r>
            <a:r>
              <a:rPr lang="fa-IR"/>
              <a:t> </a:t>
            </a:r>
            <a:r>
              <a:rPr lang="fa-IR">
                <a:latin typeface="B Homa"/>
              </a:rPr>
              <a:t>مبلغ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شده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خط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کشیم</a:t>
            </a:r>
            <a:r>
              <a:rPr lang="fa-IR"/>
              <a:t>.</a:t>
            </a:r>
          </a:p>
          <a:p>
            <a:pPr marL="342900" lvl="0" indent="-342900" algn="ctr">
              <a:lnSpc>
                <a:spcPct val="150000"/>
              </a:lnSpc>
              <a:buAutoNum type="arabicPeriod"/>
            </a:pPr>
            <a:r>
              <a:rPr lang="fa-IR">
                <a:latin typeface="B Homa"/>
              </a:rPr>
              <a:t>ستون</a:t>
            </a:r>
            <a:r>
              <a:rPr lang="fa-IR"/>
              <a:t> </a:t>
            </a:r>
            <a:r>
              <a:rPr lang="fa-IR">
                <a:latin typeface="B Homa"/>
              </a:rPr>
              <a:t>بدهکار</a:t>
            </a:r>
            <a:r>
              <a:rPr lang="fa-IR"/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جمع</a:t>
            </a:r>
            <a:r>
              <a:rPr lang="fa-IR"/>
              <a:t> </a:t>
            </a:r>
            <a:r>
              <a:rPr lang="fa-IR">
                <a:latin typeface="B Homa"/>
              </a:rPr>
              <a:t>کرده</a:t>
            </a:r>
            <a:r>
              <a:rPr lang="fa-IR"/>
              <a:t> </a:t>
            </a:r>
            <a:r>
              <a:rPr lang="fa-IR">
                <a:latin typeface="B Homa"/>
              </a:rPr>
              <a:t>وزیر</a:t>
            </a:r>
            <a:r>
              <a:rPr lang="fa-IR"/>
              <a:t> </a:t>
            </a:r>
            <a:r>
              <a:rPr lang="fa-IR">
                <a:latin typeface="B Homa"/>
              </a:rPr>
              <a:t>ستون</a:t>
            </a:r>
            <a:r>
              <a:rPr lang="fa-IR"/>
              <a:t> </a:t>
            </a:r>
            <a:r>
              <a:rPr lang="fa-IR">
                <a:latin typeface="B Homa"/>
              </a:rPr>
              <a:t>بدهکار</a:t>
            </a:r>
            <a:r>
              <a:rPr lang="fa-IR"/>
              <a:t> </a:t>
            </a:r>
            <a:r>
              <a:rPr lang="fa-IR">
                <a:latin typeface="B Homa"/>
              </a:rPr>
              <a:t>مینویسیم</a:t>
            </a:r>
            <a:r>
              <a:rPr lang="fa-IR"/>
              <a:t>.</a:t>
            </a:r>
          </a:p>
          <a:p>
            <a:pPr marL="342900" lvl="0" indent="-342900" algn="ctr">
              <a:lnSpc>
                <a:spcPct val="150000"/>
              </a:lnSpc>
              <a:buAutoNum type="arabicPeriod"/>
            </a:pPr>
            <a:r>
              <a:rPr lang="fa-IR">
                <a:latin typeface="B Homa"/>
              </a:rPr>
              <a:t>ستون</a:t>
            </a:r>
            <a:r>
              <a:rPr lang="fa-IR"/>
              <a:t> </a:t>
            </a:r>
            <a:r>
              <a:rPr lang="fa-IR">
                <a:latin typeface="B Homa"/>
              </a:rPr>
              <a:t>بستانکار</a:t>
            </a:r>
            <a:r>
              <a:rPr lang="fa-IR"/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جمع</a:t>
            </a:r>
            <a:r>
              <a:rPr lang="fa-IR"/>
              <a:t> </a:t>
            </a:r>
            <a:r>
              <a:rPr lang="fa-IR">
                <a:latin typeface="B Homa"/>
              </a:rPr>
              <a:t>کرده</a:t>
            </a:r>
            <a:r>
              <a:rPr lang="fa-IR"/>
              <a:t> </a:t>
            </a:r>
            <a:r>
              <a:rPr lang="fa-IR">
                <a:latin typeface="B Homa"/>
              </a:rPr>
              <a:t>وزیر</a:t>
            </a:r>
            <a:r>
              <a:rPr lang="fa-IR"/>
              <a:t> </a:t>
            </a:r>
            <a:r>
              <a:rPr lang="fa-IR">
                <a:latin typeface="B Homa"/>
              </a:rPr>
              <a:t>ستون</a:t>
            </a:r>
            <a:r>
              <a:rPr lang="fa-IR"/>
              <a:t> </a:t>
            </a:r>
            <a:r>
              <a:rPr lang="fa-IR">
                <a:latin typeface="B Homa"/>
              </a:rPr>
              <a:t>بستانکار</a:t>
            </a:r>
            <a:r>
              <a:rPr lang="fa-IR"/>
              <a:t> </a:t>
            </a:r>
            <a:r>
              <a:rPr lang="fa-IR">
                <a:latin typeface="B Homa"/>
              </a:rPr>
              <a:t>مینویسیم</a:t>
            </a:r>
            <a:r>
              <a:rPr lang="fa-IR"/>
              <a:t>.</a:t>
            </a:r>
          </a:p>
          <a:p>
            <a:pPr marL="342900" lvl="0" indent="-342900" algn="ctr">
              <a:lnSpc>
                <a:spcPct val="150000"/>
              </a:lnSpc>
              <a:buAutoNum type="arabicPeriod"/>
            </a:pPr>
            <a:r>
              <a:rPr lang="fa-IR">
                <a:latin typeface="B Homa"/>
              </a:rPr>
              <a:t>درنهایت</a:t>
            </a:r>
            <a:r>
              <a:rPr lang="fa-IR"/>
              <a:t> </a:t>
            </a:r>
            <a:r>
              <a:rPr lang="fa-IR">
                <a:latin typeface="B Homa"/>
              </a:rPr>
              <a:t>اختلاف</a:t>
            </a:r>
            <a:r>
              <a:rPr lang="fa-IR"/>
              <a:t> </a:t>
            </a:r>
            <a:r>
              <a:rPr lang="fa-IR">
                <a:latin typeface="B Homa"/>
              </a:rPr>
              <a:t>ستون</a:t>
            </a:r>
            <a:r>
              <a:rPr lang="fa-IR"/>
              <a:t> </a:t>
            </a:r>
            <a:r>
              <a:rPr lang="fa-IR">
                <a:latin typeface="B Homa"/>
              </a:rPr>
              <a:t>بدهکار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بستانکار</a:t>
            </a:r>
            <a:r>
              <a:rPr lang="fa-IR"/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محاسبه</a:t>
            </a:r>
            <a:r>
              <a:rPr lang="fa-IR"/>
              <a:t> </a:t>
            </a:r>
            <a:r>
              <a:rPr lang="fa-IR">
                <a:latin typeface="B Homa"/>
              </a:rPr>
              <a:t>کرده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زیر</a:t>
            </a:r>
            <a:r>
              <a:rPr lang="fa-IR"/>
              <a:t> </a:t>
            </a:r>
            <a:r>
              <a:rPr lang="fa-IR">
                <a:latin typeface="B Homa"/>
              </a:rPr>
              <a:t>مبلغی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بیشتر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نویسیم</a:t>
            </a:r>
            <a:r>
              <a:rPr lang="fa-IR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7807" y="1742642"/>
            <a:ext cx="3184556" cy="3016274"/>
            <a:chOff x="23153" y="946127"/>
            <a:chExt cx="3184556" cy="3016274"/>
          </a:xfrm>
        </p:grpSpPr>
        <p:grpSp>
          <p:nvGrpSpPr>
            <p:cNvPr id="5" name="Group 4"/>
            <p:cNvGrpSpPr/>
            <p:nvPr/>
          </p:nvGrpSpPr>
          <p:grpSpPr>
            <a:xfrm>
              <a:off x="646411" y="946127"/>
              <a:ext cx="1943571" cy="3016274"/>
              <a:chOff x="533400" y="2182091"/>
              <a:chExt cx="2590800" cy="30958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33400" y="2667000"/>
                <a:ext cx="2590800" cy="2610892"/>
                <a:chOff x="1752600" y="2667000"/>
                <a:chExt cx="3429000" cy="3154827"/>
              </a:xfrm>
            </p:grpSpPr>
            <p:sp>
              <p:nvSpPr>
                <p:cNvPr id="7" name="Straight Connector 6"/>
                <p:cNvSpPr/>
                <p:nvPr/>
              </p:nvSpPr>
              <p:spPr>
                <a:xfrm>
                  <a:off x="1752600" y="2667000"/>
                  <a:ext cx="3429000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8" name="Straight Connector 7"/>
                <p:cNvSpPr/>
                <p:nvPr/>
              </p:nvSpPr>
              <p:spPr>
                <a:xfrm flipH="1">
                  <a:off x="3467101" y="2667000"/>
                  <a:ext cx="2" cy="3154827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1490158" y="2182091"/>
                <a:ext cx="677284" cy="3943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بانک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899483" y="2756398"/>
                <a:ext cx="1175679" cy="33563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20,000,000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09809" y="1789620"/>
              <a:ext cx="780983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1,000,000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4906" y="2094556"/>
              <a:ext cx="833883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5,000,000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56034" y="1830698"/>
              <a:ext cx="833883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2,000,000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5941" y="2379239"/>
              <a:ext cx="845104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3,000,000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18197" y="2534343"/>
              <a:ext cx="843501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4,000,000</a:t>
              </a: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546346" y="2863505"/>
              <a:ext cx="2006849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64378" y="2895600"/>
              <a:ext cx="906018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26,000,000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4143" y="2895600"/>
              <a:ext cx="814646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9,000,000</a:t>
              </a: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614771" y="3289481"/>
              <a:ext cx="2006849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09666" y="3355777"/>
              <a:ext cx="901209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17,000,000</a:t>
              </a:r>
            </a:p>
          </p:txBody>
        </p:sp>
        <p:sp>
          <p:nvSpPr>
            <p:cNvPr id="21" name="Bent Arrow 20"/>
            <p:cNvSpPr/>
            <p:nvPr/>
          </p:nvSpPr>
          <p:spPr>
            <a:xfrm flipH="1" flipV="1">
              <a:off x="2570396" y="1761911"/>
              <a:ext cx="249004" cy="1380300"/>
            </a:xfrm>
            <a:prstGeom prst="bentArrow">
              <a:avLst/>
            </a:prstGeom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1"/>
            </a:gradFill>
            <a:ln w="9525" cap="flat">
              <a:solidFill>
                <a:schemeClr val="accent4">
                  <a:shade val="95000"/>
                  <a:satMod val="105000"/>
                </a:schemeClr>
              </a:solidFill>
            </a:ln>
            <a:effectLst>
              <a:outerShdw blurRad="40000" dist="22999" dir="540000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2294478" y="2320100"/>
              <a:ext cx="1487908" cy="338554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600" b="1">
                  <a:solidFill>
                    <a:srgbClr val="000000"/>
                  </a:solidFill>
                  <a:latin typeface="B Homa"/>
                </a:rPr>
                <a:t>جمع</a:t>
              </a:r>
              <a:r>
                <a:rPr lang="fa-IR" sz="1600" b="1">
                  <a:solidFill>
                    <a:srgbClr val="000000"/>
                  </a:solidFill>
                </a:rPr>
                <a:t> </a:t>
              </a:r>
              <a:r>
                <a:rPr lang="fa-IR" sz="1600" b="1">
                  <a:solidFill>
                    <a:srgbClr val="000000"/>
                  </a:solidFill>
                  <a:latin typeface="B Homa"/>
                </a:rPr>
                <a:t>ستون</a:t>
              </a:r>
              <a:r>
                <a:rPr lang="fa-IR" sz="1600" b="1">
                  <a:solidFill>
                    <a:srgbClr val="000000"/>
                  </a:solidFill>
                </a:rPr>
                <a:t> </a:t>
              </a:r>
              <a:r>
                <a:rPr lang="fa-IR" sz="1600" b="1">
                  <a:solidFill>
                    <a:srgbClr val="000000"/>
                  </a:solidFill>
                  <a:latin typeface="B Homa"/>
                </a:rPr>
                <a:t>بدهکار</a:t>
              </a:r>
            </a:p>
          </p:txBody>
        </p:sp>
        <p:sp>
          <p:nvSpPr>
            <p:cNvPr id="23" name="Bent Arrow 22"/>
            <p:cNvSpPr/>
            <p:nvPr/>
          </p:nvSpPr>
          <p:spPr>
            <a:xfrm flipV="1">
              <a:off x="376601" y="1777278"/>
              <a:ext cx="238170" cy="1380300"/>
            </a:xfrm>
            <a:prstGeom prst="bentArrow">
              <a:avLst/>
            </a:prstGeom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1"/>
            </a:gradFill>
            <a:ln w="9525" cap="flat">
              <a:solidFill>
                <a:schemeClr val="accent4">
                  <a:shade val="95000"/>
                  <a:satMod val="105000"/>
                </a:schemeClr>
              </a:solidFill>
            </a:ln>
            <a:effectLst>
              <a:outerShdw blurRad="40000" dist="22999" dir="540000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-616446" y="2383422"/>
              <a:ext cx="1617751" cy="338554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600" b="1">
                  <a:solidFill>
                    <a:srgbClr val="000000"/>
                  </a:solidFill>
                  <a:latin typeface="B Homa"/>
                </a:rPr>
                <a:t>جمع</a:t>
              </a:r>
              <a:r>
                <a:rPr lang="fa-IR" sz="1600" b="1">
                  <a:solidFill>
                    <a:srgbClr val="000000"/>
                  </a:solidFill>
                </a:rPr>
                <a:t> </a:t>
              </a:r>
              <a:r>
                <a:rPr lang="fa-IR" sz="1600" b="1">
                  <a:solidFill>
                    <a:srgbClr val="000000"/>
                  </a:solidFill>
                  <a:latin typeface="B Homa"/>
                </a:rPr>
                <a:t>ستون</a:t>
              </a:r>
              <a:r>
                <a:rPr lang="fa-IR" sz="1600" b="1">
                  <a:solidFill>
                    <a:srgbClr val="000000"/>
                  </a:solidFill>
                </a:rPr>
                <a:t> </a:t>
              </a:r>
              <a:r>
                <a:rPr lang="fa-IR" sz="1600" b="1">
                  <a:solidFill>
                    <a:srgbClr val="000000"/>
                  </a:solidFill>
                  <a:latin typeface="B Homa"/>
                </a:rPr>
                <a:t>بستانکار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27" name="Slide Number Placeholder 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23</a:t>
            </a:fld>
            <a:endParaRPr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653300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دفاتر</a:t>
            </a:r>
            <a:r>
              <a:rPr lang="fa-IR"/>
              <a:t> </a:t>
            </a:r>
            <a:r>
              <a:rPr lang="fa-IR">
                <a:latin typeface="B Homa"/>
              </a:rPr>
              <a:t>حسابداری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53000" y="762000"/>
            <a:ext cx="3733800" cy="25146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انواع</a:t>
            </a:r>
            <a:r>
              <a:rPr lang="fa-IR"/>
              <a:t> </a:t>
            </a:r>
            <a:r>
              <a:rPr lang="fa-IR">
                <a:latin typeface="B Homa"/>
              </a:rPr>
              <a:t>دفاتر</a:t>
            </a:r>
            <a:r>
              <a:rPr lang="fa-IR"/>
              <a:t> </a:t>
            </a:r>
            <a:r>
              <a:rPr lang="fa-IR">
                <a:latin typeface="B Homa"/>
              </a:rPr>
              <a:t>حسابداری</a:t>
            </a:r>
            <a:r>
              <a:rPr lang="fa-IR"/>
              <a:t>:</a:t>
            </a:r>
          </a:p>
          <a:p>
            <a:pPr marL="342900" lvl="0" indent="-342900" algn="ctr">
              <a:buAutoNum type="arabicPeriod"/>
            </a:pPr>
            <a:r>
              <a:rPr lang="fa-IR">
                <a:latin typeface="B Homa"/>
              </a:rPr>
              <a:t>روزنامه</a:t>
            </a:r>
          </a:p>
          <a:p>
            <a:pPr marL="342900" lvl="0" indent="-342900" algn="ctr">
              <a:buAutoNum type="arabicPeriod"/>
            </a:pPr>
            <a:r>
              <a:rPr lang="fa-IR">
                <a:latin typeface="B Homa"/>
              </a:rPr>
              <a:t>کل</a:t>
            </a:r>
          </a:p>
          <a:p>
            <a:pPr marL="342900" lvl="0" indent="-342900" algn="ctr">
              <a:buAutoNum type="arabicPeriod"/>
            </a:pPr>
            <a:r>
              <a:rPr lang="fa-IR">
                <a:latin typeface="B Homa"/>
              </a:rPr>
              <a:t>کپیه</a:t>
            </a:r>
          </a:p>
          <a:p>
            <a:pPr marL="342900" lvl="0" indent="-342900" algn="ctr">
              <a:buAutoNum type="arabicPeriod"/>
            </a:pPr>
            <a:r>
              <a:rPr lang="fa-IR">
                <a:latin typeface="B Homa"/>
              </a:rPr>
              <a:t>دارایی</a:t>
            </a:r>
          </a:p>
          <a:p>
            <a:pPr lvl="0" algn="ctr"/>
            <a:r>
              <a:rPr lang="fa-IR">
                <a:latin typeface="B Homa"/>
              </a:rPr>
              <a:t>قبل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آشنایی</a:t>
            </a:r>
            <a:r>
              <a:rPr lang="fa-IR"/>
              <a:t> </a:t>
            </a:r>
            <a:r>
              <a:rPr lang="fa-IR">
                <a:latin typeface="B Homa"/>
              </a:rPr>
              <a:t>با</a:t>
            </a:r>
            <a:r>
              <a:rPr lang="fa-IR"/>
              <a:t> </a:t>
            </a:r>
            <a:r>
              <a:rPr lang="fa-IR">
                <a:latin typeface="B Homa"/>
              </a:rPr>
              <a:t>دفاتر</a:t>
            </a:r>
            <a:r>
              <a:rPr lang="fa-IR"/>
              <a:t> </a:t>
            </a:r>
            <a:r>
              <a:rPr lang="fa-IR">
                <a:latin typeface="B Homa"/>
              </a:rPr>
              <a:t>حسابداری</a:t>
            </a:r>
            <a:r>
              <a:rPr lang="fa-IR"/>
              <a:t> </a:t>
            </a:r>
            <a:r>
              <a:rPr lang="fa-IR">
                <a:latin typeface="B Homa"/>
              </a:rPr>
              <a:t>بهتر</a:t>
            </a:r>
            <a:r>
              <a:rPr lang="fa-IR"/>
              <a:t> </a:t>
            </a:r>
            <a:r>
              <a:rPr lang="fa-IR">
                <a:latin typeface="B Homa"/>
              </a:rPr>
              <a:t>است</a:t>
            </a:r>
            <a:r>
              <a:rPr lang="fa-IR"/>
              <a:t> </a:t>
            </a:r>
            <a:r>
              <a:rPr lang="fa-IR">
                <a:latin typeface="B Homa"/>
              </a:rPr>
              <a:t>شرایط</a:t>
            </a:r>
            <a:r>
              <a:rPr lang="fa-IR"/>
              <a:t> </a:t>
            </a:r>
            <a:r>
              <a:rPr lang="fa-IR">
                <a:latin typeface="B Homa"/>
              </a:rPr>
              <a:t>تهیه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نگهداری</a:t>
            </a:r>
            <a:r>
              <a:rPr lang="fa-IR"/>
              <a:t> </a:t>
            </a:r>
            <a:r>
              <a:rPr lang="fa-IR">
                <a:latin typeface="B Homa"/>
              </a:rPr>
              <a:t>این</a:t>
            </a:r>
            <a:r>
              <a:rPr lang="fa-IR"/>
              <a:t> </a:t>
            </a:r>
            <a:r>
              <a:rPr lang="fa-IR">
                <a:latin typeface="B Homa"/>
              </a:rPr>
              <a:t>نوع</a:t>
            </a:r>
            <a:r>
              <a:rPr lang="fa-IR"/>
              <a:t> </a:t>
            </a:r>
            <a:r>
              <a:rPr lang="fa-IR">
                <a:latin typeface="B Homa"/>
              </a:rPr>
              <a:t>دفاتر</a:t>
            </a:r>
            <a:r>
              <a:rPr lang="fa-IR"/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بدانیم</a:t>
            </a:r>
            <a:r>
              <a:rPr lang="fa-IR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53000" y="3429000"/>
            <a:ext cx="3733800" cy="9144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دفاتر</a:t>
            </a:r>
            <a:r>
              <a:rPr lang="fa-IR"/>
              <a:t> </a:t>
            </a:r>
            <a:r>
              <a:rPr lang="fa-IR">
                <a:latin typeface="B Homa"/>
              </a:rPr>
              <a:t>رسمی</a:t>
            </a:r>
            <a:r>
              <a:rPr lang="fa-IR"/>
              <a:t> </a:t>
            </a:r>
            <a:r>
              <a:rPr lang="fa-IR">
                <a:latin typeface="B Homa"/>
              </a:rPr>
              <a:t>حسابداری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ابتدای</a:t>
            </a:r>
            <a:r>
              <a:rPr lang="fa-IR"/>
              <a:t> </a:t>
            </a:r>
            <a:r>
              <a:rPr lang="fa-IR">
                <a:latin typeface="B Homa"/>
              </a:rPr>
              <a:t>دوره</a:t>
            </a:r>
            <a:r>
              <a:rPr lang="fa-IR"/>
              <a:t> </a:t>
            </a:r>
            <a:r>
              <a:rPr lang="fa-IR">
                <a:latin typeface="B Homa"/>
              </a:rPr>
              <a:t>مالی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طریق</a:t>
            </a:r>
            <a:r>
              <a:rPr lang="fa-IR"/>
              <a:t> </a:t>
            </a:r>
            <a:r>
              <a:rPr lang="fa-IR">
                <a:latin typeface="B Homa"/>
              </a:rPr>
              <a:t>اداره</a:t>
            </a:r>
            <a:r>
              <a:rPr lang="fa-IR"/>
              <a:t> </a:t>
            </a:r>
            <a:r>
              <a:rPr lang="fa-IR">
                <a:latin typeface="B Homa"/>
              </a:rPr>
              <a:t>پست</a:t>
            </a:r>
            <a:r>
              <a:rPr lang="fa-IR"/>
              <a:t> </a:t>
            </a:r>
            <a:r>
              <a:rPr lang="fa-IR">
                <a:latin typeface="B Homa"/>
              </a:rPr>
              <a:t>تهیه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گردد</a:t>
            </a:r>
            <a:r>
              <a:rPr lang="fa-IR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52999" y="4419600"/>
            <a:ext cx="3893129" cy="2057400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دفاتر</a:t>
            </a:r>
            <a:r>
              <a:rPr lang="fa-IR"/>
              <a:t> </a:t>
            </a:r>
            <a:r>
              <a:rPr lang="fa-IR">
                <a:latin typeface="B Homa"/>
              </a:rPr>
              <a:t>رسمی</a:t>
            </a:r>
            <a:r>
              <a:rPr lang="fa-IR"/>
              <a:t> </a:t>
            </a:r>
            <a:r>
              <a:rPr lang="fa-IR">
                <a:latin typeface="B Homa"/>
              </a:rPr>
              <a:t>حسابداری</a:t>
            </a:r>
            <a:r>
              <a:rPr lang="fa-IR"/>
              <a:t> </a:t>
            </a:r>
            <a:r>
              <a:rPr lang="fa-IR">
                <a:latin typeface="B Homa"/>
              </a:rPr>
              <a:t>باید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طرف</a:t>
            </a:r>
            <a:r>
              <a:rPr lang="fa-IR"/>
              <a:t> </a:t>
            </a:r>
            <a:r>
              <a:rPr lang="fa-IR">
                <a:latin typeface="B Homa"/>
              </a:rPr>
              <a:t>سازمان</a:t>
            </a:r>
            <a:r>
              <a:rPr lang="fa-IR"/>
              <a:t> </a:t>
            </a:r>
            <a:r>
              <a:rPr lang="fa-IR">
                <a:latin typeface="B Homa"/>
              </a:rPr>
              <a:t>اسناد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املاک</a:t>
            </a:r>
            <a:r>
              <a:rPr lang="fa-IR"/>
              <a:t> </a:t>
            </a:r>
            <a:r>
              <a:rPr lang="fa-IR">
                <a:latin typeface="B Homa"/>
              </a:rPr>
              <a:t>مهر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پلمپ</a:t>
            </a:r>
            <a:r>
              <a:rPr lang="fa-IR"/>
              <a:t> </a:t>
            </a:r>
            <a:r>
              <a:rPr lang="fa-IR">
                <a:latin typeface="B Homa"/>
              </a:rPr>
              <a:t>گردند</a:t>
            </a:r>
            <a:r>
              <a:rPr lang="fa-IR"/>
              <a:t> </a:t>
            </a:r>
            <a:r>
              <a:rPr lang="fa-IR">
                <a:latin typeface="B Homa"/>
              </a:rPr>
              <a:t>تا</a:t>
            </a:r>
            <a:r>
              <a:rPr lang="fa-IR"/>
              <a:t> </a:t>
            </a:r>
            <a:r>
              <a:rPr lang="fa-IR">
                <a:latin typeface="B Homa"/>
              </a:rPr>
              <a:t>رسمیت</a:t>
            </a:r>
            <a:r>
              <a:rPr lang="fa-IR"/>
              <a:t> </a:t>
            </a:r>
            <a:r>
              <a:rPr lang="fa-IR">
                <a:latin typeface="B Homa"/>
              </a:rPr>
              <a:t>پیدا</a:t>
            </a:r>
            <a:r>
              <a:rPr lang="fa-IR"/>
              <a:t> </a:t>
            </a:r>
            <a:r>
              <a:rPr lang="fa-IR">
                <a:latin typeface="B Homa"/>
              </a:rPr>
              <a:t>کند</a:t>
            </a:r>
            <a:r>
              <a:rPr lang="fa-IR"/>
              <a:t>. </a:t>
            </a:r>
            <a:r>
              <a:rPr lang="fa-IR">
                <a:latin typeface="B Homa"/>
              </a:rPr>
              <a:t>برروی</a:t>
            </a:r>
            <a:r>
              <a:rPr lang="fa-IR"/>
              <a:t> </a:t>
            </a:r>
            <a:r>
              <a:rPr lang="fa-IR">
                <a:latin typeface="B Homa"/>
              </a:rPr>
              <a:t>مهر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صفحه</a:t>
            </a:r>
            <a:r>
              <a:rPr lang="fa-IR"/>
              <a:t> </a:t>
            </a:r>
            <a:r>
              <a:rPr lang="fa-IR">
                <a:latin typeface="B Homa"/>
              </a:rPr>
              <a:t>اول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صفحه</a:t>
            </a:r>
            <a:r>
              <a:rPr lang="fa-IR"/>
              <a:t> </a:t>
            </a:r>
            <a:r>
              <a:rPr lang="fa-IR">
                <a:latin typeface="B Homa"/>
              </a:rPr>
              <a:t>آخر</a:t>
            </a:r>
            <a:r>
              <a:rPr lang="fa-IR"/>
              <a:t> </a:t>
            </a:r>
            <a:r>
              <a:rPr lang="fa-IR">
                <a:latin typeface="B Homa"/>
              </a:rPr>
              <a:t>هر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زده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 </a:t>
            </a:r>
            <a:r>
              <a:rPr lang="fa-IR">
                <a:latin typeface="B Homa"/>
              </a:rPr>
              <a:t>شماره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شماره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تاریخ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نویسند</a:t>
            </a:r>
            <a:r>
              <a:rPr lang="fa-IR"/>
              <a:t>. </a:t>
            </a:r>
            <a:r>
              <a:rPr lang="fa-IR">
                <a:latin typeface="B Homa"/>
              </a:rPr>
              <a:t>منظور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پلمپ</a:t>
            </a:r>
            <a:r>
              <a:rPr lang="fa-IR"/>
              <a:t> </a:t>
            </a:r>
            <a:r>
              <a:rPr lang="fa-IR">
                <a:latin typeface="B Homa"/>
              </a:rPr>
              <a:t>کردن</a:t>
            </a:r>
            <a:r>
              <a:rPr lang="fa-IR"/>
              <a:t> </a:t>
            </a:r>
            <a:r>
              <a:rPr lang="fa-IR">
                <a:latin typeface="B Homa"/>
              </a:rPr>
              <a:t>این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واحد</a:t>
            </a:r>
            <a:r>
              <a:rPr lang="fa-IR"/>
              <a:t> </a:t>
            </a:r>
            <a:r>
              <a:rPr lang="fa-IR">
                <a:latin typeface="B Homa"/>
              </a:rPr>
              <a:t>حسابداری</a:t>
            </a:r>
            <a:r>
              <a:rPr lang="fa-IR"/>
              <a:t> </a:t>
            </a:r>
            <a:r>
              <a:rPr lang="fa-IR">
                <a:latin typeface="B Homa"/>
              </a:rPr>
              <a:t>برگه</a:t>
            </a:r>
            <a:r>
              <a:rPr lang="fa-IR"/>
              <a:t> </a:t>
            </a:r>
            <a:r>
              <a:rPr lang="fa-IR">
                <a:latin typeface="B Homa"/>
              </a:rPr>
              <a:t>ای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دفاتر</a:t>
            </a:r>
            <a:r>
              <a:rPr lang="fa-IR"/>
              <a:t> </a:t>
            </a:r>
            <a:r>
              <a:rPr lang="fa-IR">
                <a:latin typeface="B Homa"/>
              </a:rPr>
              <a:t>اضافه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یا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آن</a:t>
            </a:r>
            <a:r>
              <a:rPr lang="fa-IR"/>
              <a:t> </a:t>
            </a:r>
            <a:r>
              <a:rPr lang="fa-IR">
                <a:latin typeface="B Homa"/>
              </a:rPr>
              <a:t>کم</a:t>
            </a:r>
            <a:r>
              <a:rPr lang="fa-IR"/>
              <a:t> </a:t>
            </a:r>
            <a:r>
              <a:rPr lang="fa-IR">
                <a:latin typeface="B Homa"/>
              </a:rPr>
              <a:t>نکند</a:t>
            </a:r>
            <a:r>
              <a:rPr lang="fa-IR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9491" y="762000"/>
            <a:ext cx="3733800" cy="6858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هر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رسمی</a:t>
            </a:r>
            <a:r>
              <a:rPr lang="fa-IR"/>
              <a:t> </a:t>
            </a:r>
            <a:r>
              <a:rPr lang="fa-IR">
                <a:latin typeface="B Homa"/>
              </a:rPr>
              <a:t>برای</a:t>
            </a:r>
            <a:r>
              <a:rPr lang="fa-IR"/>
              <a:t> </a:t>
            </a:r>
            <a:r>
              <a:rPr lang="fa-IR">
                <a:latin typeface="B Homa"/>
              </a:rPr>
              <a:t>یک</a:t>
            </a:r>
            <a:r>
              <a:rPr lang="fa-IR"/>
              <a:t> </a:t>
            </a:r>
            <a:r>
              <a:rPr lang="fa-IR">
                <a:latin typeface="B Homa"/>
              </a:rPr>
              <a:t>سال</a:t>
            </a:r>
            <a:r>
              <a:rPr lang="fa-IR"/>
              <a:t> </a:t>
            </a:r>
            <a:r>
              <a:rPr lang="fa-IR">
                <a:latin typeface="B Homa"/>
              </a:rPr>
              <a:t>مالی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9491" y="1558636"/>
            <a:ext cx="3733799" cy="9906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دفاتر</a:t>
            </a:r>
            <a:r>
              <a:rPr lang="fa-IR"/>
              <a:t> </a:t>
            </a:r>
            <a:r>
              <a:rPr lang="fa-IR">
                <a:latin typeface="B Homa"/>
              </a:rPr>
              <a:t>رسمی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پایان</a:t>
            </a:r>
            <a:r>
              <a:rPr lang="fa-IR"/>
              <a:t> </a:t>
            </a:r>
            <a:r>
              <a:rPr lang="fa-IR">
                <a:latin typeface="B Homa"/>
              </a:rPr>
              <a:t>دوره</a:t>
            </a:r>
            <a:r>
              <a:rPr lang="fa-IR"/>
              <a:t> </a:t>
            </a:r>
            <a:r>
              <a:rPr lang="fa-IR">
                <a:latin typeface="B Homa"/>
              </a:rPr>
              <a:t>مالی</a:t>
            </a:r>
            <a:r>
              <a:rPr lang="fa-IR"/>
              <a:t> (</a:t>
            </a:r>
            <a:r>
              <a:rPr lang="fa-IR">
                <a:latin typeface="B Homa"/>
              </a:rPr>
              <a:t>تا</a:t>
            </a:r>
            <a:r>
              <a:rPr lang="fa-IR"/>
              <a:t> </a:t>
            </a:r>
            <a:r>
              <a:rPr lang="fa-IR">
                <a:latin typeface="B Homa"/>
              </a:rPr>
              <a:t>تیرماه</a:t>
            </a:r>
            <a:r>
              <a:rPr lang="fa-IR"/>
              <a:t> </a:t>
            </a:r>
            <a:r>
              <a:rPr lang="fa-IR">
                <a:latin typeface="B Homa"/>
              </a:rPr>
              <a:t>سال</a:t>
            </a:r>
            <a:r>
              <a:rPr lang="fa-IR"/>
              <a:t> </a:t>
            </a:r>
            <a:r>
              <a:rPr lang="fa-IR">
                <a:latin typeface="B Homa"/>
              </a:rPr>
              <a:t>بعد</a:t>
            </a:r>
            <a:r>
              <a:rPr lang="fa-IR"/>
              <a:t> </a:t>
            </a:r>
            <a:r>
              <a:rPr lang="fa-IR">
                <a:latin typeface="B Homa"/>
              </a:rPr>
              <a:t>دوره</a:t>
            </a:r>
            <a:r>
              <a:rPr lang="fa-IR"/>
              <a:t> </a:t>
            </a:r>
            <a:r>
              <a:rPr lang="fa-IR">
                <a:latin typeface="B Homa"/>
              </a:rPr>
              <a:t>مالی</a:t>
            </a:r>
            <a:r>
              <a:rPr lang="fa-IR"/>
              <a:t>)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همراه</a:t>
            </a:r>
            <a:r>
              <a:rPr lang="fa-IR"/>
              <a:t> </a:t>
            </a:r>
            <a:r>
              <a:rPr lang="fa-IR">
                <a:latin typeface="B Homa"/>
              </a:rPr>
              <a:t>اظهارنامه</a:t>
            </a:r>
            <a:r>
              <a:rPr lang="fa-IR"/>
              <a:t> </a:t>
            </a:r>
            <a:r>
              <a:rPr lang="fa-IR">
                <a:latin typeface="B Homa"/>
              </a:rPr>
              <a:t>مالیاتی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اداره</a:t>
            </a:r>
            <a:r>
              <a:rPr lang="fa-IR"/>
              <a:t> </a:t>
            </a:r>
            <a:r>
              <a:rPr lang="fa-IR">
                <a:latin typeface="B Homa"/>
              </a:rPr>
              <a:t>دارایی</a:t>
            </a:r>
            <a:r>
              <a:rPr lang="fa-IR"/>
              <a:t> </a:t>
            </a:r>
            <a:r>
              <a:rPr lang="fa-IR">
                <a:latin typeface="B Homa"/>
              </a:rPr>
              <a:t>تحویل</a:t>
            </a:r>
            <a:r>
              <a:rPr lang="fa-IR"/>
              <a:t> </a:t>
            </a:r>
            <a:r>
              <a:rPr lang="fa-IR">
                <a:latin typeface="B Homa"/>
              </a:rPr>
              <a:t>داده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9490" y="2705100"/>
            <a:ext cx="3733801" cy="2743200"/>
          </a:xfrm>
          <a:prstGeom prst="roundRect">
            <a:avLst/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نگارش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نگهداری</a:t>
            </a:r>
            <a:r>
              <a:rPr lang="fa-IR"/>
              <a:t> </a:t>
            </a:r>
            <a:r>
              <a:rPr lang="fa-IR">
                <a:latin typeface="B Homa"/>
              </a:rPr>
              <a:t>دفاتر</a:t>
            </a:r>
            <a:r>
              <a:rPr lang="fa-IR"/>
              <a:t> </a:t>
            </a:r>
            <a:r>
              <a:rPr lang="fa-IR">
                <a:latin typeface="B Homa"/>
              </a:rPr>
              <a:t>رسمی</a:t>
            </a:r>
            <a:r>
              <a:rPr lang="fa-IR"/>
              <a:t> </a:t>
            </a:r>
            <a:r>
              <a:rPr lang="fa-IR">
                <a:latin typeface="B Homa"/>
              </a:rPr>
              <a:t>باید</a:t>
            </a:r>
            <a:r>
              <a:rPr lang="fa-IR"/>
              <a:t> </a:t>
            </a:r>
            <a:r>
              <a:rPr lang="fa-IR">
                <a:latin typeface="B Homa"/>
              </a:rPr>
              <a:t>دقت</a:t>
            </a:r>
            <a:r>
              <a:rPr lang="fa-IR"/>
              <a:t> </a:t>
            </a:r>
            <a:r>
              <a:rPr lang="fa-IR">
                <a:latin typeface="B Homa"/>
              </a:rPr>
              <a:t>کرد،</a:t>
            </a:r>
            <a:r>
              <a:rPr lang="fa-IR"/>
              <a:t> </a:t>
            </a:r>
            <a:r>
              <a:rPr lang="fa-IR">
                <a:latin typeface="B Homa"/>
              </a:rPr>
              <a:t>بر</a:t>
            </a:r>
            <a:r>
              <a:rPr lang="fa-IR"/>
              <a:t> </a:t>
            </a:r>
            <a:r>
              <a:rPr lang="fa-IR">
                <a:latin typeface="B Homa"/>
              </a:rPr>
              <a:t>روی</a:t>
            </a:r>
            <a:r>
              <a:rPr lang="fa-IR"/>
              <a:t> </a:t>
            </a:r>
            <a:r>
              <a:rPr lang="fa-IR">
                <a:latin typeface="B Homa"/>
              </a:rPr>
              <a:t>دفاتر</a:t>
            </a:r>
            <a:r>
              <a:rPr lang="fa-IR"/>
              <a:t> </a:t>
            </a:r>
            <a:r>
              <a:rPr lang="fa-IR">
                <a:latin typeface="B Homa"/>
              </a:rPr>
              <a:t>رسمی</a:t>
            </a:r>
            <a:r>
              <a:rPr lang="fa-IR"/>
              <a:t> </a:t>
            </a:r>
            <a:r>
              <a:rPr lang="fa-IR">
                <a:latin typeface="B Homa"/>
              </a:rPr>
              <a:t>نباید</a:t>
            </a:r>
            <a:r>
              <a:rPr lang="fa-IR"/>
              <a:t> </a:t>
            </a:r>
            <a:r>
              <a:rPr lang="fa-IR">
                <a:latin typeface="B Homa"/>
              </a:rPr>
              <a:t>حاشیه</a:t>
            </a:r>
            <a:r>
              <a:rPr lang="fa-IR"/>
              <a:t> </a:t>
            </a:r>
            <a:r>
              <a:rPr lang="fa-IR">
                <a:latin typeface="B Homa"/>
              </a:rPr>
              <a:t>نویسی</a:t>
            </a:r>
            <a:r>
              <a:rPr lang="fa-IR"/>
              <a:t> </a:t>
            </a:r>
            <a:r>
              <a:rPr lang="fa-IR">
                <a:latin typeface="B Homa"/>
              </a:rPr>
              <a:t>انجام</a:t>
            </a:r>
            <a:r>
              <a:rPr lang="fa-IR"/>
              <a:t> </a:t>
            </a:r>
            <a:r>
              <a:rPr lang="fa-IR">
                <a:latin typeface="B Homa"/>
              </a:rPr>
              <a:t>داد،</a:t>
            </a:r>
            <a:r>
              <a:rPr lang="fa-IR"/>
              <a:t> </a:t>
            </a:r>
            <a:r>
              <a:rPr lang="fa-IR">
                <a:latin typeface="B Homa"/>
              </a:rPr>
              <a:t>نباید</a:t>
            </a:r>
            <a:r>
              <a:rPr lang="fa-IR"/>
              <a:t> </a:t>
            </a:r>
            <a:r>
              <a:rPr lang="fa-IR">
                <a:latin typeface="B Homa"/>
              </a:rPr>
              <a:t>قلم</a:t>
            </a:r>
            <a:r>
              <a:rPr lang="fa-IR"/>
              <a:t> </a:t>
            </a:r>
            <a:r>
              <a:rPr lang="fa-IR">
                <a:latin typeface="B Homa"/>
              </a:rPr>
              <a:t>خوردگی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یا</a:t>
            </a:r>
            <a:r>
              <a:rPr lang="fa-IR"/>
              <a:t> </a:t>
            </a:r>
            <a:r>
              <a:rPr lang="fa-IR">
                <a:latin typeface="B Homa"/>
              </a:rPr>
              <a:t>تراشیدگی</a:t>
            </a:r>
            <a:r>
              <a:rPr lang="fa-IR"/>
              <a:t> </a:t>
            </a:r>
            <a:r>
              <a:rPr lang="fa-IR">
                <a:latin typeface="B Homa"/>
              </a:rPr>
              <a:t>داشته</a:t>
            </a:r>
            <a:r>
              <a:rPr lang="fa-IR"/>
              <a:t> </a:t>
            </a:r>
            <a:r>
              <a:rPr lang="fa-IR">
                <a:latin typeface="B Homa"/>
              </a:rPr>
              <a:t>باشند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نمی</a:t>
            </a:r>
            <a:r>
              <a:rPr lang="fa-IR"/>
              <a:t> </a:t>
            </a:r>
            <a:r>
              <a:rPr lang="fa-IR">
                <a:latin typeface="B Homa"/>
              </a:rPr>
              <a:t>توان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لاک</a:t>
            </a:r>
            <a:r>
              <a:rPr lang="fa-IR"/>
              <a:t> </a:t>
            </a:r>
            <a:r>
              <a:rPr lang="fa-IR">
                <a:latin typeface="B Homa"/>
              </a:rPr>
              <a:t>غلط</a:t>
            </a:r>
            <a:r>
              <a:rPr lang="fa-IR"/>
              <a:t> </a:t>
            </a:r>
            <a:r>
              <a:rPr lang="fa-IR">
                <a:latin typeface="B Homa"/>
              </a:rPr>
              <a:t>گیر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یا</a:t>
            </a:r>
            <a:r>
              <a:rPr lang="fa-IR"/>
              <a:t> </a:t>
            </a:r>
            <a:r>
              <a:rPr lang="fa-IR">
                <a:latin typeface="B Homa"/>
              </a:rPr>
              <a:t>ار</a:t>
            </a:r>
            <a:r>
              <a:rPr lang="fa-IR"/>
              <a:t> </a:t>
            </a:r>
            <a:r>
              <a:rPr lang="fa-IR">
                <a:latin typeface="B Homa"/>
              </a:rPr>
              <a:t>هر</a:t>
            </a:r>
            <a:r>
              <a:rPr lang="fa-IR"/>
              <a:t> </a:t>
            </a:r>
            <a:r>
              <a:rPr lang="fa-IR">
                <a:latin typeface="B Homa"/>
              </a:rPr>
              <a:t>وسیله</a:t>
            </a:r>
            <a:r>
              <a:rPr lang="fa-IR"/>
              <a:t> </a:t>
            </a:r>
            <a:r>
              <a:rPr lang="fa-IR">
                <a:latin typeface="B Homa"/>
              </a:rPr>
              <a:t>دیگر</a:t>
            </a:r>
            <a:r>
              <a:rPr lang="fa-IR"/>
              <a:t> </a:t>
            </a:r>
            <a:r>
              <a:rPr lang="fa-IR">
                <a:latin typeface="B Homa"/>
              </a:rPr>
              <a:t>برای</a:t>
            </a:r>
            <a:r>
              <a:rPr lang="fa-IR"/>
              <a:t> </a:t>
            </a:r>
            <a:r>
              <a:rPr lang="fa-IR">
                <a:latin typeface="B Homa"/>
              </a:rPr>
              <a:t>اصلاح</a:t>
            </a:r>
            <a:r>
              <a:rPr lang="fa-IR"/>
              <a:t> </a:t>
            </a:r>
            <a:r>
              <a:rPr lang="fa-IR">
                <a:latin typeface="B Homa"/>
              </a:rPr>
              <a:t>دفاتر</a:t>
            </a:r>
            <a:r>
              <a:rPr lang="fa-IR"/>
              <a:t> </a:t>
            </a:r>
            <a:r>
              <a:rPr lang="fa-IR">
                <a:latin typeface="B Homa"/>
              </a:rPr>
              <a:t>استفاده</a:t>
            </a:r>
            <a:r>
              <a:rPr lang="fa-IR"/>
              <a:t> </a:t>
            </a:r>
            <a:r>
              <a:rPr lang="fa-IR">
                <a:latin typeface="B Homa"/>
              </a:rPr>
              <a:t>کرد</a:t>
            </a:r>
            <a:r>
              <a:rPr lang="fa-IR"/>
              <a:t>.</a:t>
            </a:r>
            <a:r>
              <a:rPr lang="fa-IR">
                <a:latin typeface="B Homa"/>
              </a:rPr>
              <a:t>اگر</a:t>
            </a:r>
            <a:r>
              <a:rPr lang="fa-IR"/>
              <a:t> </a:t>
            </a:r>
            <a:r>
              <a:rPr lang="fa-IR">
                <a:latin typeface="B Homa"/>
              </a:rPr>
              <a:t>موارد</a:t>
            </a:r>
            <a:r>
              <a:rPr lang="fa-IR"/>
              <a:t> </a:t>
            </a:r>
            <a:r>
              <a:rPr lang="fa-IR">
                <a:latin typeface="B Homa"/>
              </a:rPr>
              <a:t>بالا</a:t>
            </a:r>
            <a:r>
              <a:rPr lang="fa-IR"/>
              <a:t> </a:t>
            </a:r>
            <a:r>
              <a:rPr lang="fa-IR">
                <a:latin typeface="B Homa"/>
              </a:rPr>
              <a:t>رعایت</a:t>
            </a:r>
            <a:r>
              <a:rPr lang="fa-IR"/>
              <a:t> </a:t>
            </a:r>
            <a:r>
              <a:rPr lang="fa-IR">
                <a:latin typeface="B Homa"/>
              </a:rPr>
              <a:t>نشود</a:t>
            </a:r>
            <a:r>
              <a:rPr lang="fa-IR"/>
              <a:t> </a:t>
            </a:r>
            <a:r>
              <a:rPr lang="fa-IR">
                <a:latin typeface="B Homa"/>
              </a:rPr>
              <a:t>دفاتر</a:t>
            </a:r>
            <a:r>
              <a:rPr lang="fa-IR"/>
              <a:t> </a:t>
            </a:r>
            <a:r>
              <a:rPr lang="fa-IR">
                <a:latin typeface="B Homa"/>
              </a:rPr>
              <a:t>مورد</a:t>
            </a:r>
            <a:r>
              <a:rPr lang="fa-IR"/>
              <a:t> </a:t>
            </a:r>
            <a:r>
              <a:rPr lang="fa-IR">
                <a:latin typeface="B Homa"/>
              </a:rPr>
              <a:t>تأیید</a:t>
            </a:r>
            <a:r>
              <a:rPr lang="fa-IR"/>
              <a:t> </a:t>
            </a:r>
            <a:r>
              <a:rPr lang="fa-IR">
                <a:latin typeface="B Homa"/>
              </a:rPr>
              <a:t>اداره</a:t>
            </a:r>
            <a:r>
              <a:rPr lang="fa-IR"/>
              <a:t> </a:t>
            </a:r>
            <a:r>
              <a:rPr lang="fa-IR">
                <a:latin typeface="B Homa"/>
              </a:rPr>
              <a:t>دارایی</a:t>
            </a:r>
            <a:r>
              <a:rPr lang="fa-IR"/>
              <a:t> </a:t>
            </a:r>
            <a:r>
              <a:rPr lang="fa-IR">
                <a:latin typeface="B Homa"/>
              </a:rPr>
              <a:t>قرار</a:t>
            </a:r>
            <a:r>
              <a:rPr lang="fa-IR"/>
              <a:t> </a:t>
            </a:r>
            <a:r>
              <a:rPr lang="fa-IR">
                <a:latin typeface="B Homa"/>
              </a:rPr>
              <a:t>نخواهد</a:t>
            </a:r>
            <a:r>
              <a:rPr lang="fa-IR"/>
              <a:t> </a:t>
            </a:r>
            <a:r>
              <a:rPr lang="fa-IR">
                <a:latin typeface="B Homa"/>
              </a:rPr>
              <a:t>گرفت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مالیات</a:t>
            </a:r>
            <a:r>
              <a:rPr lang="fa-IR"/>
              <a:t> </a:t>
            </a:r>
            <a:r>
              <a:rPr lang="fa-IR">
                <a:latin typeface="B Homa"/>
              </a:rPr>
              <a:t>مؤسسه</a:t>
            </a:r>
            <a:r>
              <a:rPr lang="fa-IR"/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علی</a:t>
            </a:r>
            <a:r>
              <a:rPr lang="fa-IR"/>
              <a:t> </a:t>
            </a:r>
            <a:r>
              <a:rPr lang="fa-IR">
                <a:latin typeface="B Homa"/>
              </a:rPr>
              <a:t>الرأس</a:t>
            </a:r>
            <a:r>
              <a:rPr lang="fa-IR"/>
              <a:t> </a:t>
            </a:r>
            <a:r>
              <a:rPr lang="fa-IR">
                <a:latin typeface="B Homa"/>
              </a:rPr>
              <a:t>محاسبه</a:t>
            </a:r>
            <a:r>
              <a:rPr lang="fa-IR"/>
              <a:t> </a:t>
            </a:r>
            <a:r>
              <a:rPr lang="fa-IR">
                <a:latin typeface="B Homa"/>
              </a:rPr>
              <a:t>خواهند</a:t>
            </a:r>
            <a:r>
              <a:rPr lang="fa-IR"/>
              <a:t> </a:t>
            </a:r>
            <a:r>
              <a:rPr lang="fa-IR">
                <a:latin typeface="B Homa"/>
              </a:rPr>
              <a:t>نمود</a:t>
            </a:r>
            <a:r>
              <a:rPr lang="fa-IR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3346" y="5583382"/>
            <a:ext cx="3733800" cy="9906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منظور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محاسبه</a:t>
            </a:r>
            <a:r>
              <a:rPr lang="fa-IR"/>
              <a:t> </a:t>
            </a:r>
            <a:r>
              <a:rPr lang="fa-IR">
                <a:latin typeface="B Homa"/>
              </a:rPr>
              <a:t>علی</a:t>
            </a:r>
            <a:r>
              <a:rPr lang="fa-IR"/>
              <a:t> </a:t>
            </a:r>
            <a:r>
              <a:rPr lang="fa-IR">
                <a:latin typeface="B Homa"/>
              </a:rPr>
              <a:t>الرأس</a:t>
            </a:r>
            <a:r>
              <a:rPr lang="fa-IR"/>
              <a:t> </a:t>
            </a:r>
            <a:r>
              <a:rPr lang="fa-IR">
                <a:latin typeface="B Homa"/>
              </a:rPr>
              <a:t>مالیات</a:t>
            </a:r>
            <a:r>
              <a:rPr lang="fa-IR"/>
              <a:t> </a:t>
            </a:r>
            <a:r>
              <a:rPr lang="fa-IR">
                <a:latin typeface="B Homa"/>
              </a:rPr>
              <a:t>این</a:t>
            </a:r>
            <a:r>
              <a:rPr lang="fa-IR"/>
              <a:t> </a:t>
            </a:r>
            <a:r>
              <a:rPr lang="fa-IR">
                <a:latin typeface="B Homa"/>
              </a:rPr>
              <a:t>است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هر</a:t>
            </a:r>
            <a:r>
              <a:rPr lang="fa-IR"/>
              <a:t> </a:t>
            </a:r>
            <a:r>
              <a:rPr lang="fa-IR">
                <a:latin typeface="B Homa"/>
              </a:rPr>
              <a:t>مالیاتی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ممیز</a:t>
            </a:r>
            <a:r>
              <a:rPr lang="fa-IR"/>
              <a:t> </a:t>
            </a:r>
            <a:r>
              <a:rPr lang="fa-IR">
                <a:latin typeface="B Homa"/>
              </a:rPr>
              <a:t>مالیاتی</a:t>
            </a:r>
            <a:r>
              <a:rPr lang="fa-IR"/>
              <a:t> </a:t>
            </a:r>
            <a:r>
              <a:rPr lang="fa-IR">
                <a:latin typeface="B Homa"/>
              </a:rPr>
              <a:t>تعیین</a:t>
            </a:r>
            <a:r>
              <a:rPr lang="fa-IR"/>
              <a:t> </a:t>
            </a:r>
            <a:r>
              <a:rPr lang="fa-IR">
                <a:latin typeface="B Homa"/>
              </a:rPr>
              <a:t>نماید</a:t>
            </a:r>
            <a:r>
              <a:rPr lang="fa-IR"/>
              <a:t> </a:t>
            </a:r>
            <a:r>
              <a:rPr lang="fa-IR">
                <a:latin typeface="B Homa"/>
              </a:rPr>
              <a:t>باید</a:t>
            </a:r>
            <a:r>
              <a:rPr lang="fa-IR"/>
              <a:t> </a:t>
            </a:r>
            <a:r>
              <a:rPr lang="fa-IR">
                <a:latin typeface="B Homa"/>
              </a:rPr>
              <a:t>پرداخت</a:t>
            </a:r>
            <a:r>
              <a:rPr lang="fa-IR"/>
              <a:t> </a:t>
            </a:r>
            <a:r>
              <a:rPr lang="fa-IR">
                <a:latin typeface="B Homa"/>
              </a:rPr>
              <a:t>گردد</a:t>
            </a:r>
            <a:r>
              <a:rPr lang="fa-IR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12" name="Slide Number Placeholder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24</a:t>
            </a:fld>
            <a:endParaRPr/>
          </a:p>
        </p:txBody>
      </p:sp>
    </p:spTree>
  </p:cSld>
  <p:clrMapOvr>
    <a:masterClrMapping/>
  </p:clrMapOvr>
  <p:transition spd="slow">
    <p:check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653300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دفاتر</a:t>
            </a:r>
            <a:r>
              <a:rPr lang="fa-IR"/>
              <a:t> </a:t>
            </a:r>
            <a:r>
              <a:rPr lang="fa-IR">
                <a:latin typeface="B Homa"/>
              </a:rPr>
              <a:t>حسابداری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163291" y="838200"/>
            <a:ext cx="4523509" cy="22098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solidFill>
                  <a:srgbClr val="FF0000"/>
                </a:solidFill>
                <a:latin typeface="B Homa"/>
              </a:rPr>
              <a:t>دفتر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کپیه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latin typeface="B Homa"/>
              </a:rPr>
              <a:t>یک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دفاتر</a:t>
            </a:r>
            <a:r>
              <a:rPr lang="fa-IR"/>
              <a:t> </a:t>
            </a:r>
            <a:r>
              <a:rPr lang="fa-IR">
                <a:latin typeface="B Homa"/>
              </a:rPr>
              <a:t>رسمی</a:t>
            </a:r>
            <a:r>
              <a:rPr lang="fa-IR"/>
              <a:t> </a:t>
            </a:r>
            <a:r>
              <a:rPr lang="fa-IR">
                <a:latin typeface="B Homa"/>
              </a:rPr>
              <a:t>حسابداری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آن</a:t>
            </a:r>
            <a:r>
              <a:rPr lang="fa-IR"/>
              <a:t> </a:t>
            </a:r>
            <a:r>
              <a:rPr lang="fa-IR">
                <a:latin typeface="B Homa"/>
              </a:rPr>
              <a:t>اسناد</a:t>
            </a:r>
            <a:r>
              <a:rPr lang="fa-IR"/>
              <a:t> </a:t>
            </a:r>
            <a:r>
              <a:rPr lang="fa-IR">
                <a:latin typeface="B Homa"/>
              </a:rPr>
              <a:t>مالی</a:t>
            </a:r>
            <a:r>
              <a:rPr lang="fa-IR"/>
              <a:t> </a:t>
            </a:r>
            <a:r>
              <a:rPr lang="fa-IR">
                <a:latin typeface="B Homa"/>
              </a:rPr>
              <a:t>صادره</a:t>
            </a:r>
            <a:r>
              <a:rPr lang="fa-IR"/>
              <a:t> </a:t>
            </a:r>
            <a:r>
              <a:rPr lang="fa-IR">
                <a:latin typeface="B Homa"/>
              </a:rPr>
              <a:t>شده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یا</a:t>
            </a:r>
            <a:r>
              <a:rPr lang="fa-IR"/>
              <a:t> </a:t>
            </a:r>
            <a:r>
              <a:rPr lang="fa-IR">
                <a:latin typeface="B Homa"/>
              </a:rPr>
              <a:t>اسناد</a:t>
            </a:r>
            <a:r>
              <a:rPr lang="fa-IR"/>
              <a:t> </a:t>
            </a:r>
            <a:r>
              <a:rPr lang="fa-IR">
                <a:latin typeface="B Homa"/>
              </a:rPr>
              <a:t>مالی</a:t>
            </a:r>
            <a:r>
              <a:rPr lang="fa-IR"/>
              <a:t> </a:t>
            </a:r>
            <a:r>
              <a:rPr lang="fa-IR">
                <a:latin typeface="B Homa"/>
              </a:rPr>
              <a:t>دریافت</a:t>
            </a:r>
            <a:r>
              <a:rPr lang="fa-IR"/>
              <a:t> </a:t>
            </a:r>
            <a:r>
              <a:rPr lang="fa-IR">
                <a:latin typeface="B Homa"/>
              </a:rPr>
              <a:t>شده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شماره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 .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کپیه</a:t>
            </a:r>
            <a:r>
              <a:rPr lang="fa-IR"/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توان</a:t>
            </a:r>
            <a:r>
              <a:rPr lang="fa-IR"/>
              <a:t> </a:t>
            </a:r>
            <a:r>
              <a:rPr lang="fa-IR">
                <a:latin typeface="B Homa"/>
              </a:rPr>
              <a:t>شبیه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اندیکاتور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نامه</a:t>
            </a:r>
            <a:r>
              <a:rPr lang="fa-IR"/>
              <a:t> </a:t>
            </a:r>
            <a:r>
              <a:rPr lang="fa-IR">
                <a:latin typeface="B Homa"/>
              </a:rPr>
              <a:t>های</a:t>
            </a:r>
            <a:r>
              <a:rPr lang="fa-IR"/>
              <a:t> </a:t>
            </a:r>
            <a:r>
              <a:rPr lang="fa-IR">
                <a:latin typeface="B Homa"/>
              </a:rPr>
              <a:t>اداری</a:t>
            </a:r>
            <a:r>
              <a:rPr lang="fa-IR"/>
              <a:t> </a:t>
            </a:r>
            <a:r>
              <a:rPr lang="fa-IR">
                <a:latin typeface="B Homa"/>
              </a:rPr>
              <a:t>ارسالی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دریافتی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آن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طبق</a:t>
            </a:r>
            <a:r>
              <a:rPr lang="fa-IR"/>
              <a:t> </a:t>
            </a:r>
            <a:r>
              <a:rPr lang="fa-IR">
                <a:latin typeface="B Homa"/>
              </a:rPr>
              <a:t>آن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شماره</a:t>
            </a:r>
            <a:r>
              <a:rPr lang="fa-IR"/>
              <a:t> </a:t>
            </a:r>
            <a:r>
              <a:rPr lang="fa-IR">
                <a:latin typeface="B Homa"/>
              </a:rPr>
              <a:t>نامه</a:t>
            </a:r>
            <a:r>
              <a:rPr lang="fa-IR"/>
              <a:t> </a:t>
            </a:r>
            <a:r>
              <a:rPr lang="fa-IR">
                <a:latin typeface="B Homa"/>
              </a:rPr>
              <a:t>ها</a:t>
            </a:r>
            <a:r>
              <a:rPr lang="fa-IR"/>
              <a:t> </a:t>
            </a:r>
            <a:r>
              <a:rPr lang="fa-IR">
                <a:latin typeface="B Homa"/>
              </a:rPr>
              <a:t>مشخص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شدند</a:t>
            </a:r>
            <a:r>
              <a:rPr lang="fa-IR"/>
              <a:t> </a:t>
            </a:r>
            <a:r>
              <a:rPr lang="fa-IR">
                <a:latin typeface="B Homa"/>
              </a:rPr>
              <a:t>دانست</a:t>
            </a:r>
            <a:r>
              <a:rPr lang="fa-IR"/>
              <a:t>.</a:t>
            </a:r>
          </a:p>
          <a:p>
            <a:pPr lvl="0" algn="ctr"/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این</a:t>
            </a:r>
            <a:r>
              <a:rPr lang="fa-IR"/>
              <a:t> </a:t>
            </a:r>
            <a:r>
              <a:rPr lang="fa-IR">
                <a:latin typeface="B Homa"/>
              </a:rPr>
              <a:t>دفاتر</a:t>
            </a:r>
            <a:r>
              <a:rPr lang="fa-IR"/>
              <a:t> </a:t>
            </a:r>
            <a:r>
              <a:rPr lang="fa-IR">
                <a:latin typeface="B Homa"/>
              </a:rPr>
              <a:t>دیگر</a:t>
            </a:r>
            <a:r>
              <a:rPr lang="fa-IR"/>
              <a:t> </a:t>
            </a:r>
            <a:r>
              <a:rPr lang="fa-IR">
                <a:latin typeface="B Homa"/>
              </a:rPr>
              <a:t>استفاده</a:t>
            </a:r>
            <a:r>
              <a:rPr lang="fa-IR"/>
              <a:t> </a:t>
            </a:r>
            <a:r>
              <a:rPr lang="fa-IR">
                <a:latin typeface="B Homa"/>
              </a:rPr>
              <a:t>نمی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63289" y="3255818"/>
            <a:ext cx="4523509" cy="22098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solidFill>
                  <a:srgbClr val="FF0000"/>
                </a:solidFill>
                <a:latin typeface="B Homa"/>
              </a:rPr>
              <a:t>دفتر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داراییها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latin typeface="B Homa"/>
              </a:rPr>
              <a:t>یک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دفاتر</a:t>
            </a:r>
            <a:r>
              <a:rPr lang="fa-IR"/>
              <a:t> </a:t>
            </a:r>
            <a:r>
              <a:rPr lang="fa-IR">
                <a:latin typeface="B Homa"/>
              </a:rPr>
              <a:t>رسمی</a:t>
            </a:r>
            <a:r>
              <a:rPr lang="fa-IR"/>
              <a:t> </a:t>
            </a:r>
            <a:r>
              <a:rPr lang="fa-IR">
                <a:latin typeface="B Homa"/>
              </a:rPr>
              <a:t>حسابداری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واحد</a:t>
            </a:r>
            <a:r>
              <a:rPr lang="fa-IR"/>
              <a:t> </a:t>
            </a:r>
            <a:r>
              <a:rPr lang="fa-IR">
                <a:latin typeface="B Homa"/>
              </a:rPr>
              <a:t>حسابداری</a:t>
            </a:r>
            <a:r>
              <a:rPr lang="fa-IR"/>
              <a:t> </a:t>
            </a:r>
            <a:r>
              <a:rPr lang="fa-IR">
                <a:latin typeface="B Homa"/>
              </a:rPr>
              <a:t>مکلف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پایان</a:t>
            </a:r>
            <a:r>
              <a:rPr lang="fa-IR"/>
              <a:t> </a:t>
            </a:r>
            <a:r>
              <a:rPr lang="fa-IR">
                <a:latin typeface="B Homa"/>
              </a:rPr>
              <a:t>دوره</a:t>
            </a:r>
            <a:r>
              <a:rPr lang="fa-IR"/>
              <a:t> </a:t>
            </a:r>
            <a:r>
              <a:rPr lang="fa-IR">
                <a:latin typeface="B Homa"/>
              </a:rPr>
              <a:t>مالی</a:t>
            </a:r>
            <a:r>
              <a:rPr lang="fa-IR"/>
              <a:t> </a:t>
            </a:r>
            <a:r>
              <a:rPr lang="fa-IR">
                <a:latin typeface="B Homa"/>
              </a:rPr>
              <a:t>لیستی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کلیه</a:t>
            </a:r>
            <a:r>
              <a:rPr lang="fa-IR"/>
              <a:t> </a:t>
            </a:r>
            <a:r>
              <a:rPr lang="fa-IR">
                <a:latin typeface="B Homa"/>
              </a:rPr>
              <a:t>اقلام</a:t>
            </a:r>
            <a:r>
              <a:rPr lang="fa-IR"/>
              <a:t> </a:t>
            </a:r>
            <a:r>
              <a:rPr lang="fa-IR">
                <a:latin typeface="B Homa"/>
              </a:rPr>
              <a:t>منقول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غیر</a:t>
            </a:r>
            <a:r>
              <a:rPr lang="fa-IR"/>
              <a:t> </a:t>
            </a:r>
            <a:r>
              <a:rPr lang="fa-IR">
                <a:latin typeface="B Homa"/>
              </a:rPr>
              <a:t>منقول</a:t>
            </a:r>
            <a:r>
              <a:rPr lang="fa-IR"/>
              <a:t> (</a:t>
            </a:r>
            <a:r>
              <a:rPr lang="fa-IR">
                <a:latin typeface="B Homa"/>
              </a:rPr>
              <a:t>داراییهای</a:t>
            </a:r>
            <a:r>
              <a:rPr lang="fa-IR"/>
              <a:t> </a:t>
            </a:r>
            <a:r>
              <a:rPr lang="fa-IR">
                <a:latin typeface="B Homa"/>
              </a:rPr>
              <a:t>جاری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ثابت</a:t>
            </a:r>
            <a:r>
              <a:rPr lang="fa-IR"/>
              <a:t>) </a:t>
            </a:r>
            <a:r>
              <a:rPr lang="fa-IR">
                <a:latin typeface="B Homa"/>
              </a:rPr>
              <a:t>خود</a:t>
            </a:r>
            <a:r>
              <a:rPr lang="fa-IR"/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آن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اداره</a:t>
            </a:r>
            <a:r>
              <a:rPr lang="fa-IR"/>
              <a:t> </a:t>
            </a:r>
            <a:r>
              <a:rPr lang="fa-IR">
                <a:latin typeface="B Homa"/>
              </a:rPr>
              <a:t>دارای</a:t>
            </a:r>
            <a:r>
              <a:rPr lang="fa-IR"/>
              <a:t> </a:t>
            </a:r>
            <a:r>
              <a:rPr lang="fa-IR">
                <a:latin typeface="B Homa"/>
              </a:rPr>
              <a:t>ارسال</a:t>
            </a:r>
            <a:r>
              <a:rPr lang="fa-IR"/>
              <a:t> </a:t>
            </a:r>
            <a:r>
              <a:rPr lang="fa-IR">
                <a:latin typeface="B Homa"/>
              </a:rPr>
              <a:t>نماید</a:t>
            </a:r>
            <a:r>
              <a:rPr lang="fa-IR"/>
              <a:t>.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البته</a:t>
            </a:r>
            <a:r>
              <a:rPr lang="fa-IR"/>
              <a:t> </a:t>
            </a:r>
            <a:r>
              <a:rPr lang="fa-IR">
                <a:latin typeface="B Homa"/>
              </a:rPr>
              <a:t>این</a:t>
            </a:r>
            <a:r>
              <a:rPr lang="fa-IR"/>
              <a:t> </a:t>
            </a:r>
            <a:r>
              <a:rPr lang="fa-IR">
                <a:latin typeface="B Homa"/>
              </a:rPr>
              <a:t>کار</a:t>
            </a:r>
            <a:r>
              <a:rPr lang="fa-IR"/>
              <a:t> </a:t>
            </a:r>
            <a:r>
              <a:rPr lang="fa-IR">
                <a:latin typeface="B Homa"/>
              </a:rPr>
              <a:t>دیگر</a:t>
            </a:r>
            <a:r>
              <a:rPr lang="fa-IR"/>
              <a:t> </a:t>
            </a:r>
            <a:r>
              <a:rPr lang="fa-IR">
                <a:latin typeface="B Homa"/>
              </a:rPr>
              <a:t>صورت</a:t>
            </a:r>
            <a:r>
              <a:rPr lang="fa-IR"/>
              <a:t> </a:t>
            </a:r>
            <a:r>
              <a:rPr lang="fa-IR">
                <a:latin typeface="B Homa"/>
              </a:rPr>
              <a:t>نمی</a:t>
            </a:r>
            <a:r>
              <a:rPr lang="fa-IR"/>
              <a:t> </a:t>
            </a:r>
            <a:r>
              <a:rPr lang="fa-IR">
                <a:latin typeface="B Homa"/>
              </a:rPr>
              <a:t>گیرد</a:t>
            </a:r>
            <a:r>
              <a:rPr lang="fa-IR"/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 b="37635"/>
          <a:stretch>
            <a:fillRect/>
          </a:stretch>
        </p:blipFill>
        <p:spPr>
          <a:xfrm>
            <a:off x="145474" y="605526"/>
            <a:ext cx="3825402" cy="3202126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67724" y="4124300"/>
            <a:ext cx="3970877" cy="11049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solidFill>
                  <a:schemeClr val="tx1"/>
                </a:solidFill>
                <a:latin typeface="B Homa"/>
              </a:rPr>
              <a:t>شکل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ظاهری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دارایی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شبیه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ادامه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نشان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خواهد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2- 2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25</a:t>
            </a:fld>
            <a:endParaRPr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978023"/>
            <a:ext cx="7772400" cy="10668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solidFill>
                  <a:srgbClr val="FF0000"/>
                </a:solidFill>
                <a:latin typeface="B Homa"/>
              </a:rPr>
              <a:t>دفتر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روزنامه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latin typeface="B Homa"/>
              </a:rPr>
              <a:t>یک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دفاتر</a:t>
            </a:r>
            <a:r>
              <a:rPr lang="fa-IR"/>
              <a:t> </a:t>
            </a:r>
            <a:r>
              <a:rPr lang="fa-IR">
                <a:latin typeface="B Homa"/>
              </a:rPr>
              <a:t>رسمی</a:t>
            </a:r>
            <a:r>
              <a:rPr lang="fa-IR"/>
              <a:t> </a:t>
            </a:r>
            <a:r>
              <a:rPr lang="fa-IR">
                <a:latin typeface="B Homa"/>
              </a:rPr>
              <a:t>حسابداری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آن</a:t>
            </a:r>
            <a:r>
              <a:rPr lang="fa-IR"/>
              <a:t> </a:t>
            </a:r>
            <a:r>
              <a:rPr lang="fa-IR">
                <a:latin typeface="B Homa"/>
              </a:rPr>
              <a:t>تمام</a:t>
            </a:r>
            <a:r>
              <a:rPr lang="fa-IR"/>
              <a:t> </a:t>
            </a:r>
            <a:r>
              <a:rPr lang="fa-IR">
                <a:latin typeface="B Homa"/>
              </a:rPr>
              <a:t>وقایع</a:t>
            </a:r>
            <a:r>
              <a:rPr lang="fa-IR"/>
              <a:t> </a:t>
            </a:r>
            <a:r>
              <a:rPr lang="fa-IR">
                <a:latin typeface="B Homa"/>
              </a:rPr>
              <a:t>مالی</a:t>
            </a:r>
            <a:r>
              <a:rPr lang="fa-IR"/>
              <a:t> </a:t>
            </a:r>
            <a:r>
              <a:rPr lang="fa-IR">
                <a:latin typeface="B Homa"/>
              </a:rPr>
              <a:t>روزانه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. </a:t>
            </a:r>
            <a:r>
              <a:rPr lang="fa-IR">
                <a:latin typeface="B Homa"/>
              </a:rPr>
              <a:t>همانند</a:t>
            </a:r>
            <a:r>
              <a:rPr lang="fa-IR"/>
              <a:t> </a:t>
            </a:r>
            <a:r>
              <a:rPr lang="fa-IR">
                <a:latin typeface="B Homa"/>
              </a:rPr>
              <a:t>روزنامه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تمام</a:t>
            </a:r>
            <a:r>
              <a:rPr lang="fa-IR"/>
              <a:t> </a:t>
            </a:r>
            <a:r>
              <a:rPr lang="fa-IR">
                <a:latin typeface="B Homa"/>
              </a:rPr>
              <a:t>وقایع</a:t>
            </a:r>
            <a:r>
              <a:rPr lang="fa-IR"/>
              <a:t> </a:t>
            </a:r>
            <a:r>
              <a:rPr lang="fa-IR">
                <a:latin typeface="B Homa"/>
              </a:rPr>
              <a:t>روزانه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آن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. </a:t>
            </a:r>
            <a:r>
              <a:rPr lang="fa-IR">
                <a:latin typeface="B Homa"/>
              </a:rPr>
              <a:t>شاید</a:t>
            </a:r>
            <a:r>
              <a:rPr lang="fa-IR"/>
              <a:t> </a:t>
            </a:r>
            <a:r>
              <a:rPr lang="fa-IR">
                <a:latin typeface="B Homa"/>
              </a:rPr>
              <a:t>نام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روزنامه</a:t>
            </a:r>
            <a:r>
              <a:rPr lang="fa-IR"/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هم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همان</a:t>
            </a:r>
            <a:r>
              <a:rPr lang="fa-IR"/>
              <a:t> </a:t>
            </a:r>
            <a:r>
              <a:rPr lang="fa-IR">
                <a:latin typeface="B Homa"/>
              </a:rPr>
              <a:t>گرفته</a:t>
            </a:r>
            <a:r>
              <a:rPr lang="fa-IR"/>
              <a:t> </a:t>
            </a:r>
            <a:r>
              <a:rPr lang="fa-IR">
                <a:latin typeface="B Homa"/>
              </a:rPr>
              <a:t>باشند</a:t>
            </a:r>
            <a:r>
              <a:rPr lang="fa-IR"/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362200" y="2293258"/>
            <a:ext cx="6393544" cy="5334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solidFill>
                  <a:srgbClr val="FF0000"/>
                </a:solidFill>
                <a:latin typeface="B Homa"/>
              </a:rPr>
              <a:t>دفتر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روزنامه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latin typeface="B Homa"/>
              </a:rPr>
              <a:t>برای</a:t>
            </a:r>
            <a:r>
              <a:rPr lang="fa-IR"/>
              <a:t> </a:t>
            </a:r>
            <a:r>
              <a:rPr lang="fa-IR">
                <a:latin typeface="B Homa"/>
              </a:rPr>
              <a:t>یک</a:t>
            </a:r>
            <a:r>
              <a:rPr lang="fa-IR"/>
              <a:t> </a:t>
            </a:r>
            <a:r>
              <a:rPr lang="fa-IR">
                <a:latin typeface="B Homa"/>
              </a:rPr>
              <a:t>سال</a:t>
            </a:r>
            <a:r>
              <a:rPr lang="fa-IR"/>
              <a:t> </a:t>
            </a:r>
            <a:r>
              <a:rPr lang="fa-IR">
                <a:latin typeface="B Homa"/>
              </a:rPr>
              <a:t>مالی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62200" y="2957287"/>
            <a:ext cx="6393546" cy="5334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solidFill>
                  <a:srgbClr val="FF0000"/>
                </a:solidFill>
                <a:latin typeface="B Homa"/>
              </a:rPr>
              <a:t>دفتر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روزنامه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latin typeface="B Homa"/>
              </a:rPr>
              <a:t>دارای</a:t>
            </a:r>
            <a:r>
              <a:rPr lang="fa-IR"/>
              <a:t> </a:t>
            </a:r>
            <a:r>
              <a:rPr lang="fa-IR">
                <a:latin typeface="B Homa"/>
              </a:rPr>
              <a:t>شماره</a:t>
            </a:r>
            <a:r>
              <a:rPr lang="fa-IR"/>
              <a:t> </a:t>
            </a:r>
            <a:r>
              <a:rPr lang="fa-IR">
                <a:latin typeface="B Homa"/>
              </a:rPr>
              <a:t>صفحات</a:t>
            </a:r>
            <a:r>
              <a:rPr lang="fa-IR"/>
              <a:t> </a:t>
            </a:r>
            <a:r>
              <a:rPr lang="fa-IR">
                <a:latin typeface="B Homa"/>
              </a:rPr>
              <a:t>منظم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..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62201" y="3657601"/>
            <a:ext cx="6393543" cy="5334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solidFill>
                  <a:srgbClr val="FF0000"/>
                </a:solidFill>
                <a:latin typeface="B Homa"/>
              </a:rPr>
              <a:t>دفتر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روزنامه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تاریخ</a:t>
            </a:r>
            <a:r>
              <a:rPr lang="fa-IR"/>
              <a:t> </a:t>
            </a:r>
            <a:r>
              <a:rPr lang="fa-IR">
                <a:latin typeface="B Homa"/>
              </a:rPr>
              <a:t>وقوع</a:t>
            </a:r>
            <a:r>
              <a:rPr lang="fa-IR"/>
              <a:t> </a:t>
            </a:r>
            <a:r>
              <a:rPr lang="fa-IR">
                <a:latin typeface="B Homa"/>
              </a:rPr>
              <a:t>رویداد</a:t>
            </a:r>
            <a:r>
              <a:rPr lang="fa-IR"/>
              <a:t> </a:t>
            </a:r>
            <a:r>
              <a:rPr lang="fa-IR">
                <a:latin typeface="B Homa"/>
              </a:rPr>
              <a:t>مالی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62201" y="4343400"/>
            <a:ext cx="6393543" cy="5334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solidFill>
                  <a:srgbClr val="FF0000"/>
                </a:solidFill>
                <a:latin typeface="B Homa"/>
              </a:rPr>
              <a:t>دفتر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روزنامه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latin typeface="B Homa"/>
              </a:rPr>
              <a:t>اولین</a:t>
            </a:r>
            <a:r>
              <a:rPr lang="fa-IR"/>
              <a:t> </a:t>
            </a:r>
            <a:r>
              <a:rPr lang="fa-IR">
                <a:latin typeface="B Homa"/>
              </a:rPr>
              <a:t>دفتری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اطلاعات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رویداد</a:t>
            </a:r>
            <a:r>
              <a:rPr lang="fa-IR"/>
              <a:t> </a:t>
            </a:r>
            <a:r>
              <a:rPr lang="fa-IR">
                <a:latin typeface="B Homa"/>
              </a:rPr>
              <a:t>ها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آن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62197" y="5029200"/>
            <a:ext cx="6393543" cy="5334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solidFill>
                  <a:srgbClr val="FF0000"/>
                </a:solidFill>
                <a:latin typeface="B Homa"/>
              </a:rPr>
              <a:t>دفتر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روزنامه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روی</a:t>
            </a:r>
            <a:r>
              <a:rPr lang="fa-IR"/>
              <a:t> </a:t>
            </a:r>
            <a:r>
              <a:rPr lang="fa-IR">
                <a:latin typeface="B Homa"/>
              </a:rPr>
              <a:t>سند</a:t>
            </a:r>
            <a:r>
              <a:rPr lang="fa-IR"/>
              <a:t> </a:t>
            </a:r>
            <a:r>
              <a:rPr lang="fa-IR">
                <a:latin typeface="B Homa"/>
              </a:rPr>
              <a:t>حسابداری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.</a:t>
            </a:r>
          </a:p>
        </p:txBody>
      </p:sp>
      <p:sp>
        <p:nvSpPr>
          <p:cNvPr id="8" name="8-Point Star 7"/>
          <p:cNvSpPr/>
          <p:nvPr/>
        </p:nvSpPr>
        <p:spPr>
          <a:xfrm>
            <a:off x="6785760" y="152400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روزنامه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1- 6</a:t>
            </a:r>
          </a:p>
        </p:txBody>
      </p:sp>
      <p:sp>
        <p:nvSpPr>
          <p:cNvPr id="11" name="Slide Number Placeholder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26</a:t>
            </a:fld>
            <a:endParaRPr/>
          </a:p>
        </p:txBody>
      </p:sp>
    </p:spTree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9660" t="8724" r="9786" b="4975"/>
          <a:stretch>
            <a:fillRect/>
          </a:stretch>
        </p:blipFill>
        <p:spPr>
          <a:xfrm>
            <a:off x="762000" y="838200"/>
            <a:ext cx="7620000" cy="57149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2- 6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27</a:t>
            </a:fld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نحوه</a:t>
            </a:r>
            <a:r>
              <a:rPr lang="fa-IR"/>
              <a:t> </a:t>
            </a:r>
            <a:r>
              <a:rPr lang="fa-IR">
                <a:latin typeface="B Homa"/>
              </a:rPr>
              <a:t>نوشتن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روزنامه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511470" y="925287"/>
            <a:ext cx="3189844" cy="1970313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دفتر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رزونامه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دارای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ستون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های</a:t>
            </a:r>
            <a:r>
              <a:rPr lang="fa-IR">
                <a:solidFill>
                  <a:schemeClr val="tx1"/>
                </a:solidFill>
              </a:rPr>
              <a:t>:</a:t>
            </a:r>
          </a:p>
          <a:p>
            <a:pPr marL="342900" lvl="0" indent="-342900" algn="r">
              <a:buAutoNum type="arabicPeriod"/>
            </a:pPr>
            <a:r>
              <a:rPr lang="fa-IR">
                <a:latin typeface="B Homa"/>
              </a:rPr>
              <a:t>شماره</a:t>
            </a:r>
            <a:r>
              <a:rPr lang="fa-IR"/>
              <a:t> </a:t>
            </a:r>
            <a:r>
              <a:rPr lang="fa-IR">
                <a:latin typeface="B Homa"/>
              </a:rPr>
              <a:t>سند</a:t>
            </a:r>
          </a:p>
          <a:p>
            <a:pPr marL="342900" lvl="0" indent="-342900" algn="r">
              <a:buAutoNum type="arabicPeriod"/>
            </a:pPr>
            <a:r>
              <a:rPr lang="fa-IR">
                <a:latin typeface="B Homa"/>
              </a:rPr>
              <a:t>تاریخ</a:t>
            </a:r>
          </a:p>
          <a:p>
            <a:pPr marL="342900" lvl="0" indent="-342900" algn="r">
              <a:buAutoNum type="arabicPeriod"/>
            </a:pPr>
            <a:r>
              <a:rPr lang="fa-IR">
                <a:latin typeface="B Homa"/>
              </a:rPr>
              <a:t>شماره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کل</a:t>
            </a:r>
          </a:p>
          <a:p>
            <a:pPr marL="342900" lvl="0" indent="-342900" algn="r">
              <a:buAutoNum type="arabicPeriod"/>
            </a:pPr>
            <a:r>
              <a:rPr lang="fa-IR">
                <a:latin typeface="B Homa"/>
              </a:rPr>
              <a:t>شرح</a:t>
            </a:r>
          </a:p>
          <a:p>
            <a:pPr marL="342900" lvl="0" indent="-342900" algn="r">
              <a:buAutoNum type="arabicPeriod"/>
            </a:pPr>
            <a:r>
              <a:rPr lang="fa-IR">
                <a:latin typeface="B Homa"/>
              </a:rPr>
              <a:t>بدهکار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بستانکار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11470" y="3048000"/>
            <a:ext cx="3393374" cy="1636484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ستون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شماره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سند</a:t>
            </a:r>
            <a:r>
              <a:rPr lang="fa-IR">
                <a:solidFill>
                  <a:schemeClr val="tx1"/>
                </a:solidFill>
                <a:latin typeface="B Homa"/>
              </a:rPr>
              <a:t>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شماره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سند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حسابداری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نشان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دهنده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رویداد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بانضمام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رویداد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511470" y="4774520"/>
            <a:ext cx="3393374" cy="1636484"/>
          </a:xfrm>
          <a:prstGeom prst="roundRect">
            <a:avLst/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سند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حسابداری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برگه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بعد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رویداد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مالی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آنرا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طبق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ایجاد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کننده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رویداد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مالی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تهیه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نماییم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بعد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تأیید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مقام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مجاز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آن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روزنامه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کنیم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 l="25273"/>
          <a:stretch>
            <a:fillRect/>
          </a:stretch>
        </p:blipFill>
        <p:spPr>
          <a:xfrm>
            <a:off x="725714" y="1828800"/>
            <a:ext cx="4398736" cy="37639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457200" y="620688"/>
            <a:ext cx="4667250" cy="1008112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شکل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ساده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یک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سند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حسابداری</a:t>
            </a:r>
            <a:r>
              <a:rPr lang="fa-IR">
                <a:solidFill>
                  <a:schemeClr val="tx1"/>
                </a:solidFill>
              </a:rPr>
              <a:t>.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رویداد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سند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حسابداری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دقیقاً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شبیه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روزنامه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ادامه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توضیح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خواهد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3- 6</a:t>
            </a:r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28</a:t>
            </a:fld>
            <a:endParaRPr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نحوه</a:t>
            </a:r>
            <a:r>
              <a:rPr lang="fa-IR"/>
              <a:t> </a:t>
            </a:r>
            <a:r>
              <a:rPr lang="fa-IR">
                <a:latin typeface="B Homa"/>
              </a:rPr>
              <a:t>نوشتن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روزنامه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9172" y="1241879"/>
            <a:ext cx="7848600" cy="5715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ستون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تاریخ</a:t>
            </a:r>
            <a:r>
              <a:rPr lang="fa-IR">
                <a:solidFill>
                  <a:schemeClr val="tx1"/>
                </a:solidFill>
                <a:latin typeface="B Homa"/>
              </a:rPr>
              <a:t>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وقوع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رویداد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مالی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سند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حسابداری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نیز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درج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است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09172" y="2191657"/>
            <a:ext cx="7848600" cy="878115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rgbClr val="FF0000"/>
                </a:solidFill>
                <a:latin typeface="B Homa"/>
              </a:rPr>
              <a:t>نکته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رویدادهای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مالی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روزنامه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ترتیب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تاریخ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وقوع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شوند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نتیجه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ترتیب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قرار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گیری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رویدادها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روزنامه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ترتیب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تاریخ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وقوع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9170" y="3459843"/>
            <a:ext cx="7848600" cy="12954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rgbClr val="FF0000"/>
                </a:solidFill>
                <a:latin typeface="B Homa"/>
              </a:rPr>
              <a:t>نکته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ثبت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اولین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رویداد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روزنامه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ستون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علاوه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باید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سال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نیز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سایر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رویدادها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نیازی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سال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. </a:t>
            </a:r>
            <a:r>
              <a:rPr lang="fa-IR">
                <a:solidFill>
                  <a:schemeClr val="tx1"/>
                </a:solidFill>
                <a:latin typeface="B Homa"/>
              </a:rPr>
              <a:t>چون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روزنامه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مربوط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یک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سال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.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نوشتن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سال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اولین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رویداد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نشان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دهنده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سال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9170" y="5029200"/>
            <a:ext cx="7848600" cy="9906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ستون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شماره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دفتر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کل</a:t>
            </a:r>
            <a:r>
              <a:rPr lang="fa-IR">
                <a:solidFill>
                  <a:schemeClr val="tx1"/>
                </a:solidFill>
                <a:latin typeface="B Homa"/>
              </a:rPr>
              <a:t>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شماره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یک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بکار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رفته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رویداد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مالی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کنیم</a:t>
            </a:r>
            <a:r>
              <a:rPr lang="fa-IR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شماره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فصلهای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بعد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توضیح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خواهد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4- 6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29</a:t>
            </a:fld>
            <a:endParaRPr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2832100" y="0"/>
            <a:ext cx="3657600" cy="1905000"/>
          </a:xfrm>
          <a:prstGeom prst="irregularSeal1">
            <a:avLst/>
          </a:prstGeom>
          <a:gradFill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22999" dir="5400000">
              <a:srgbClr val="000000">
                <a:alpha val="35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solidFill>
                  <a:schemeClr val="accent4">
                    <a:lumMod val="50000"/>
                  </a:schemeClr>
                </a:solidFill>
                <a:latin typeface="B Homa"/>
              </a:rPr>
              <a:t>نکات</a:t>
            </a:r>
            <a:r>
              <a:rPr lang="fa-IR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>
                <a:solidFill>
                  <a:schemeClr val="accent4">
                    <a:lumMod val="50000"/>
                  </a:schemeClr>
                </a:solidFill>
                <a:latin typeface="B Homa"/>
              </a:rPr>
              <a:t>مهم</a:t>
            </a:r>
            <a:r>
              <a:rPr lang="fa-IR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>
                <a:solidFill>
                  <a:schemeClr val="accent4">
                    <a:lumMod val="50000"/>
                  </a:schemeClr>
                </a:solidFill>
                <a:latin typeface="B Homa"/>
              </a:rPr>
              <a:t>در</a:t>
            </a:r>
            <a:r>
              <a:rPr lang="fa-IR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>
                <a:solidFill>
                  <a:schemeClr val="accent4">
                    <a:lumMod val="50000"/>
                  </a:schemeClr>
                </a:solidFill>
                <a:latin typeface="B Homa"/>
              </a:rPr>
              <a:t>تعریف</a:t>
            </a:r>
            <a:r>
              <a:rPr lang="fa-IR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>
                <a:solidFill>
                  <a:schemeClr val="accent4">
                    <a:lumMod val="50000"/>
                  </a:schemeClr>
                </a:solidFill>
                <a:latin typeface="B Homa"/>
              </a:rPr>
              <a:t>حسابداری</a:t>
            </a:r>
            <a:r>
              <a:rPr lang="fa-IR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76800" y="1752600"/>
            <a:ext cx="4076700" cy="9144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latin typeface="B Homa"/>
              </a:rPr>
              <a:t>حسابداری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اطلاعات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رویدادهای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اثر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بررسی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نمائد</a:t>
            </a:r>
            <a:r>
              <a:rPr lang="fa-IR" sz="160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38700" y="2806700"/>
            <a:ext cx="4076700" cy="9144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chemeClr val="dk1"/>
                </a:solidFill>
                <a:latin typeface="B Homa"/>
              </a:rPr>
              <a:t>منظور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جمع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آوری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بررسی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صحت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درستی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انجام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رویداد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مالی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0500" y="1752600"/>
            <a:ext cx="4076700" cy="9144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chemeClr val="dk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مدارک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اولیه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مثبته،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اولیه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ای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باشند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طرف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یک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مقام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مجاز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مسئول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تأیید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dk1"/>
                </a:solidFill>
              </a:rPr>
              <a:t> </a:t>
            </a:r>
            <a:r>
              <a:rPr lang="fa-IR" sz="1600">
                <a:solidFill>
                  <a:schemeClr val="dk1"/>
                </a:solidFill>
                <a:latin typeface="B Homa"/>
              </a:rPr>
              <a:t>باشند</a:t>
            </a:r>
            <a:r>
              <a:rPr lang="fa-IR" sz="160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0500" y="2819400"/>
            <a:ext cx="4076700" cy="9144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latin typeface="B Homa"/>
              </a:rPr>
              <a:t>تمام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رویدادهای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اساس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یک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واحد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اندازه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گیری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واحد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سنجش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واحد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اندازه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گیری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پول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رایج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کشور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.(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ایران</a:t>
            </a:r>
            <a:r>
              <a:rPr lang="fa-IR" sz="1600"/>
              <a:t> – </a:t>
            </a:r>
            <a:r>
              <a:rPr lang="fa-IR" sz="1600">
                <a:latin typeface="B Homa"/>
              </a:rPr>
              <a:t>ریال</a:t>
            </a:r>
            <a:r>
              <a:rPr lang="fa-IR" sz="1600"/>
              <a:t>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76800" y="3886200"/>
            <a:ext cx="4076700" cy="9144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solidFill>
                  <a:schemeClr val="dk1"/>
                </a:solidFill>
                <a:latin typeface="B Homa"/>
              </a:rPr>
              <a:t>منظور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از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تجزیه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و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تحلیل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رویدادهای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مالی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بررسی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تغیرات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انجام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شده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بر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روی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سیستم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حسابدری</a:t>
            </a:r>
            <a:r>
              <a:rPr lang="fa-IR" sz="1200">
                <a:solidFill>
                  <a:schemeClr val="dk1"/>
                </a:solidFill>
              </a:rPr>
              <a:t> (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معادله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حسابداری</a:t>
            </a:r>
            <a:r>
              <a:rPr lang="fa-IR" sz="1200">
                <a:solidFill>
                  <a:schemeClr val="dk1"/>
                </a:solidFill>
              </a:rPr>
              <a:t>)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می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باشد،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اینکه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این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رویداد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باعث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افزایش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و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یا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کاهش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چه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چیز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در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حسابداری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می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شده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است</a:t>
            </a:r>
            <a:r>
              <a:rPr lang="fa-IR" sz="120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0500" y="3886200"/>
            <a:ext cx="4076700" cy="9144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solidFill>
                  <a:schemeClr val="dk1"/>
                </a:solidFill>
                <a:latin typeface="B Homa"/>
              </a:rPr>
              <a:t>تمام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اطلاعات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مالی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در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یک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قسمت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مشخص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باید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ثبت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شوند،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منظور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از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این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ثبت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پیگیری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نمودن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رویداد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در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آینده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می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باشد</a:t>
            </a:r>
            <a:r>
              <a:rPr lang="fa-IR" sz="1200">
                <a:solidFill>
                  <a:schemeClr val="dk1"/>
                </a:solidFill>
              </a:rPr>
              <a:t>.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پس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از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انجام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ثبت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باید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رویدادها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را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در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هر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طبقه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مشخص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قرار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داد</a:t>
            </a:r>
            <a:r>
              <a:rPr lang="fa-IR" sz="1200">
                <a:solidFill>
                  <a:schemeClr val="dk1"/>
                </a:solidFill>
              </a:rPr>
              <a:t>.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این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طبقه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بندی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به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جمع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آوری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اطلاعات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هر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رویداد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کمک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میکند</a:t>
            </a:r>
            <a:r>
              <a:rPr lang="fa-IR" sz="120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6800" y="4953000"/>
            <a:ext cx="4076700" cy="9144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solidFill>
                  <a:schemeClr val="dk1"/>
                </a:solidFill>
                <a:latin typeface="B Homa"/>
              </a:rPr>
              <a:t>منطور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از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تجمیع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جمع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آوری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اطلاعات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و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رویدادهای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انجام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شده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در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طی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یک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دوره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مالی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در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هر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طبقه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خاص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می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باشد</a:t>
            </a:r>
            <a:r>
              <a:rPr lang="fa-IR" sz="1200">
                <a:solidFill>
                  <a:schemeClr val="dk1"/>
                </a:solidFill>
              </a:rPr>
              <a:t>.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و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منظور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از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تلخیص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خلاصه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کردن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و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رسیدن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به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یک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مانده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نهایی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برای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ارائه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گزارش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می</a:t>
            </a:r>
            <a:r>
              <a:rPr lang="fa-IR" sz="1200">
                <a:solidFill>
                  <a:schemeClr val="dk1"/>
                </a:solidFill>
              </a:rPr>
              <a:t> </a:t>
            </a:r>
            <a:r>
              <a:rPr lang="fa-IR" sz="1200">
                <a:solidFill>
                  <a:schemeClr val="dk1"/>
                </a:solidFill>
                <a:latin typeface="B Homa"/>
              </a:rPr>
              <a:t>باشد</a:t>
            </a:r>
            <a:r>
              <a:rPr lang="fa-IR" sz="120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0500" y="4953000"/>
            <a:ext cx="4076700" cy="9144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latin typeface="B Homa"/>
              </a:rPr>
              <a:t>نهایت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حسابداری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ارائه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گزارش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اطلاعات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رویدادهای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جمع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آوری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</a:t>
            </a:r>
          </a:p>
        </p:txBody>
      </p:sp>
      <p:sp>
        <p:nvSpPr>
          <p:cNvPr id="11" name="Flowchart: Punched Tape 10"/>
          <p:cNvSpPr/>
          <p:nvPr/>
        </p:nvSpPr>
        <p:spPr>
          <a:xfrm>
            <a:off x="1447800" y="5943600"/>
            <a:ext cx="6781800" cy="762000"/>
          </a:xfrm>
          <a:prstGeom prst="flowChartPunchedTape">
            <a:avLst/>
          </a:prstGeom>
          <a:gradFill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22999" dir="5400000">
              <a:srgbClr val="000000">
                <a:alpha val="35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solidFill>
                  <a:srgbClr val="FFFF00"/>
                </a:solidFill>
                <a:latin typeface="B Homa"/>
              </a:rPr>
              <a:t>تعریف</a:t>
            </a:r>
            <a:r>
              <a:rPr lang="fa-IR">
                <a:solidFill>
                  <a:srgbClr val="FFFF00"/>
                </a:solidFill>
              </a:rPr>
              <a:t> </a:t>
            </a:r>
            <a:r>
              <a:rPr lang="fa-IR">
                <a:solidFill>
                  <a:srgbClr val="FFFF00"/>
                </a:solidFill>
                <a:latin typeface="B Homa"/>
              </a:rPr>
              <a:t>حسابداری</a:t>
            </a:r>
            <a:r>
              <a:rPr lang="fa-IR">
                <a:solidFill>
                  <a:srgbClr val="FFFF00"/>
                </a:solidFill>
              </a:rPr>
              <a:t> </a:t>
            </a:r>
            <a:r>
              <a:rPr lang="fa-IR">
                <a:solidFill>
                  <a:srgbClr val="FFFF00"/>
                </a:solidFill>
                <a:latin typeface="B Homa"/>
              </a:rPr>
              <a:t>رویه</a:t>
            </a:r>
            <a:r>
              <a:rPr lang="fa-IR">
                <a:solidFill>
                  <a:srgbClr val="FFFF00"/>
                </a:solidFill>
              </a:rPr>
              <a:t> </a:t>
            </a:r>
            <a:r>
              <a:rPr lang="fa-IR">
                <a:solidFill>
                  <a:srgbClr val="FFFF00"/>
                </a:solidFill>
                <a:latin typeface="B Homa"/>
              </a:rPr>
              <a:t>انجام</a:t>
            </a:r>
            <a:r>
              <a:rPr lang="fa-IR">
                <a:solidFill>
                  <a:srgbClr val="FFFF00"/>
                </a:solidFill>
              </a:rPr>
              <a:t> </a:t>
            </a:r>
            <a:r>
              <a:rPr lang="fa-IR">
                <a:solidFill>
                  <a:srgbClr val="FFFF00"/>
                </a:solidFill>
                <a:latin typeface="B Homa"/>
              </a:rPr>
              <a:t>کاری</a:t>
            </a:r>
            <a:r>
              <a:rPr lang="fa-IR">
                <a:solidFill>
                  <a:srgbClr val="FFFF00"/>
                </a:solidFill>
              </a:rPr>
              <a:t> </a:t>
            </a:r>
            <a:r>
              <a:rPr lang="fa-IR">
                <a:solidFill>
                  <a:srgbClr val="FFFF00"/>
                </a:solidFill>
                <a:latin typeface="B Homa"/>
              </a:rPr>
              <a:t>حسابداری</a:t>
            </a:r>
            <a:r>
              <a:rPr lang="fa-IR">
                <a:solidFill>
                  <a:srgbClr val="FFFF00"/>
                </a:solidFill>
              </a:rPr>
              <a:t> </a:t>
            </a:r>
            <a:r>
              <a:rPr lang="fa-IR">
                <a:solidFill>
                  <a:srgbClr val="FFFF00"/>
                </a:solidFill>
                <a:latin typeface="B Homa"/>
              </a:rPr>
              <a:t>را</a:t>
            </a:r>
            <a:r>
              <a:rPr lang="fa-IR">
                <a:solidFill>
                  <a:srgbClr val="FFFF00"/>
                </a:solidFill>
              </a:rPr>
              <a:t> </a:t>
            </a:r>
            <a:r>
              <a:rPr lang="fa-IR">
                <a:solidFill>
                  <a:srgbClr val="FFFF00"/>
                </a:solidFill>
                <a:latin typeface="B Homa"/>
              </a:rPr>
              <a:t>به</a:t>
            </a:r>
            <a:r>
              <a:rPr lang="fa-IR">
                <a:solidFill>
                  <a:srgbClr val="FFFF00"/>
                </a:solidFill>
              </a:rPr>
              <a:t> </a:t>
            </a:r>
            <a:r>
              <a:rPr lang="fa-IR">
                <a:solidFill>
                  <a:srgbClr val="FFFF00"/>
                </a:solidFill>
                <a:latin typeface="B Homa"/>
              </a:rPr>
              <a:t>ما</a:t>
            </a:r>
            <a:r>
              <a:rPr lang="fa-IR">
                <a:solidFill>
                  <a:srgbClr val="FFFF00"/>
                </a:solidFill>
              </a:rPr>
              <a:t> </a:t>
            </a:r>
            <a:r>
              <a:rPr lang="fa-IR">
                <a:solidFill>
                  <a:srgbClr val="FFFF00"/>
                </a:solidFill>
                <a:latin typeface="B Homa"/>
              </a:rPr>
              <a:t>نشان</a:t>
            </a:r>
            <a:r>
              <a:rPr lang="fa-IR">
                <a:solidFill>
                  <a:srgbClr val="FFFF00"/>
                </a:solidFill>
              </a:rPr>
              <a:t> </a:t>
            </a:r>
            <a:r>
              <a:rPr lang="fa-IR">
                <a:solidFill>
                  <a:srgbClr val="FFFF00"/>
                </a:solidFill>
                <a:latin typeface="B Homa"/>
              </a:rPr>
              <a:t>می</a:t>
            </a:r>
            <a:r>
              <a:rPr lang="fa-IR">
                <a:solidFill>
                  <a:srgbClr val="FFFF00"/>
                </a:solidFill>
              </a:rPr>
              <a:t> </a:t>
            </a:r>
            <a:r>
              <a:rPr lang="fa-IR">
                <a:solidFill>
                  <a:srgbClr val="FFFF00"/>
                </a:solidFill>
                <a:latin typeface="B Homa"/>
              </a:rPr>
              <a:t>دهد</a:t>
            </a:r>
            <a:r>
              <a:rPr lang="fa-IR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2-2</a:t>
            </a:r>
          </a:p>
        </p:txBody>
      </p:sp>
      <p:sp>
        <p:nvSpPr>
          <p:cNvPr id="14" name="Slide Number Placeholder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3</a:t>
            </a:fld>
            <a:endParaRPr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9172" y="1241879"/>
            <a:ext cx="7848600" cy="5715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ستون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شرح</a:t>
            </a:r>
            <a:r>
              <a:rPr lang="fa-IR">
                <a:solidFill>
                  <a:schemeClr val="tx1"/>
                </a:solidFill>
                <a:latin typeface="B Homa"/>
              </a:rPr>
              <a:t>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حسابهایی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رویداد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مالی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بکار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رفته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است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نحوه</a:t>
            </a:r>
            <a:r>
              <a:rPr lang="fa-IR"/>
              <a:t> </a:t>
            </a:r>
            <a:r>
              <a:rPr lang="fa-IR">
                <a:latin typeface="B Homa"/>
              </a:rPr>
              <a:t>نوشتن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روزنامه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09172" y="1981200"/>
            <a:ext cx="7877630" cy="12954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اساسی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حسابها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روزنامه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باید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قانون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رعایت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کرد</a:t>
            </a:r>
            <a:r>
              <a:rPr lang="fa-IR">
                <a:solidFill>
                  <a:schemeClr val="tx1"/>
                </a:solidFill>
              </a:rPr>
              <a:t>. </a:t>
            </a:r>
            <a:r>
              <a:rPr lang="fa-IR">
                <a:solidFill>
                  <a:schemeClr val="tx1"/>
                </a:solidFill>
                <a:latin typeface="B Homa"/>
              </a:rPr>
              <a:t>ابتدا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حسابهایی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روزنامه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شوند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اند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بعد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یا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زیر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فاصله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سمت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چپ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شوند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9172" y="3429000"/>
            <a:ext cx="7877630" cy="9906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>
                <a:solidFill>
                  <a:srgbClr val="FF0000"/>
                </a:solidFill>
              </a:rPr>
              <a:t> 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بعد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بکار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رفته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رویداد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مالی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ستون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شرح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زیر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شرح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مختصری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رویداد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نویسیم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2886" y="4572000"/>
            <a:ext cx="7877630" cy="8382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rgbClr val="FF0000"/>
                </a:solidFill>
                <a:latin typeface="B Homa"/>
              </a:rPr>
              <a:t>ستون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بدهکار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و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بستانکار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مبلغ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ستون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مبلغ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ستون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روزنامه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ثبت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2886" y="5562600"/>
            <a:ext cx="7877630" cy="8382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rgbClr val="FF0000"/>
                </a:solidFill>
                <a:latin typeface="B Homa"/>
              </a:rPr>
              <a:t>نکته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جمع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ستون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روزنامه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باید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برابر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باشند</a:t>
            </a:r>
            <a:r>
              <a:rPr lang="fa-IR">
                <a:solidFill>
                  <a:schemeClr val="tx1"/>
                </a:solidFill>
              </a:rPr>
              <a:t>.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جمع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صفحات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بعدی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انتقال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نهایت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جمع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نهایی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دوره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مالی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بدست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آید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5- 6</a:t>
            </a:r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30</a:t>
            </a:fld>
            <a:endParaRPr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502568"/>
            <a:ext cx="7877628" cy="8382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مثال</a:t>
            </a:r>
            <a:r>
              <a:rPr lang="fa-IR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تاریخ</a:t>
            </a:r>
            <a:r>
              <a:rPr lang="fa-IR"/>
              <a:t> 80/2/1 </a:t>
            </a:r>
            <a:r>
              <a:rPr lang="fa-IR">
                <a:latin typeface="B Homa"/>
              </a:rPr>
              <a:t>واریز</a:t>
            </a:r>
            <a:r>
              <a:rPr lang="fa-IR"/>
              <a:t> </a:t>
            </a:r>
            <a:r>
              <a:rPr lang="fa-IR">
                <a:latin typeface="B Homa"/>
              </a:rPr>
              <a:t>مبلغ</a:t>
            </a:r>
            <a:r>
              <a:rPr lang="fa-IR"/>
              <a:t> 20,000,000 </a:t>
            </a:r>
            <a:r>
              <a:rPr lang="fa-IR">
                <a:latin typeface="B Homa"/>
              </a:rPr>
              <a:t>ريال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بانک</a:t>
            </a:r>
            <a:r>
              <a:rPr lang="fa-IR"/>
              <a:t> </a:t>
            </a:r>
            <a:r>
              <a:rPr lang="fa-IR">
                <a:latin typeface="B Homa"/>
              </a:rPr>
              <a:t>بابت</a:t>
            </a:r>
            <a:r>
              <a:rPr lang="fa-IR"/>
              <a:t> </a:t>
            </a:r>
            <a:r>
              <a:rPr lang="fa-IR">
                <a:latin typeface="B Homa"/>
              </a:rPr>
              <a:t>سرمایه</a:t>
            </a:r>
            <a:r>
              <a:rPr lang="fa-IR"/>
              <a:t> </a:t>
            </a:r>
            <a:r>
              <a:rPr lang="fa-IR">
                <a:latin typeface="B Homa"/>
              </a:rPr>
              <a:t>گذاری</a:t>
            </a:r>
            <a:r>
              <a:rPr lang="fa-IR"/>
              <a:t> </a:t>
            </a:r>
            <a:r>
              <a:rPr lang="fa-IR">
                <a:latin typeface="B Homa"/>
              </a:rPr>
              <a:t>اولیه</a:t>
            </a:r>
            <a:r>
              <a:rPr lang="fa-IR"/>
              <a:t>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rcRect l="10301"/>
          <a:stretch>
            <a:fillRect/>
          </a:stretch>
        </p:blipFill>
        <p:spPr>
          <a:xfrm>
            <a:off x="2895600" y="1447800"/>
            <a:ext cx="5661026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/>
          <a:srcRect l="2024" r="1535" b="36253"/>
          <a:stretch>
            <a:fillRect/>
          </a:stretch>
        </p:blipFill>
        <p:spPr>
          <a:xfrm>
            <a:off x="1821995" y="4100286"/>
            <a:ext cx="6734631" cy="22243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6- 6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31</a:t>
            </a:fld>
            <a:endParaRPr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کل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9172" y="1066800"/>
            <a:ext cx="7848600" cy="967921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rgbClr val="FF0000"/>
                </a:solidFill>
                <a:latin typeface="B Homa"/>
              </a:rPr>
              <a:t>دفتر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کل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یکی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رسمی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برای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طبقه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بندی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بکار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رفته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روزنامه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. </a:t>
            </a:r>
            <a:r>
              <a:rPr lang="fa-IR">
                <a:solidFill>
                  <a:schemeClr val="tx1"/>
                </a:solidFill>
                <a:latin typeface="B Homa"/>
              </a:rPr>
              <a:t>شکل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ظاهری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دفتر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زیر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 l="10012" t="9489" r="8692" b="4267"/>
          <a:stretch>
            <a:fillRect/>
          </a:stretch>
        </p:blipFill>
        <p:spPr>
          <a:xfrm>
            <a:off x="2057400" y="2209800"/>
            <a:ext cx="44958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1- 4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32</a:t>
            </a:fld>
            <a:endParaRPr/>
          </a:p>
        </p:txBody>
      </p:sp>
    </p:spTree>
  </p:cSld>
  <p:clrMapOvr>
    <a:masterClrMapping/>
  </p:clrMapOvr>
  <p:transition spd="slow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نکات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کل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9172" y="1066801"/>
            <a:ext cx="7848600" cy="533399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rgbClr val="FF0000"/>
                </a:solidFill>
                <a:latin typeface="B Homa"/>
              </a:rPr>
              <a:t>دفتر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کل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روی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روزنامه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09172" y="1854197"/>
            <a:ext cx="7848600" cy="533399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بعد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روزنامه</a:t>
            </a:r>
            <a:r>
              <a:rPr lang="fa-IR"/>
              <a:t> </a:t>
            </a:r>
            <a:r>
              <a:rPr lang="fa-IR">
                <a:latin typeface="B Homa"/>
              </a:rPr>
              <a:t>باید</a:t>
            </a:r>
            <a:r>
              <a:rPr lang="fa-IR"/>
              <a:t> </a:t>
            </a:r>
            <a:r>
              <a:rPr lang="fa-IR">
                <a:latin typeface="B Homa"/>
              </a:rPr>
              <a:t>آن</a:t>
            </a:r>
            <a:r>
              <a:rPr lang="fa-IR"/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کل</a:t>
            </a:r>
            <a:r>
              <a:rPr lang="fa-IR"/>
              <a:t> </a:t>
            </a:r>
            <a:r>
              <a:rPr lang="fa-IR">
                <a:latin typeface="B Homa"/>
              </a:rPr>
              <a:t>انتقال</a:t>
            </a:r>
            <a:r>
              <a:rPr lang="fa-IR"/>
              <a:t> </a:t>
            </a:r>
            <a:r>
              <a:rPr lang="fa-IR">
                <a:latin typeface="B Homa"/>
              </a:rPr>
              <a:t>داد</a:t>
            </a:r>
            <a:r>
              <a:rPr lang="fa-IR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1872" y="2590800"/>
            <a:ext cx="7848600" cy="6858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rgbClr val="FF0000"/>
                </a:solidFill>
                <a:latin typeface="B Homa"/>
              </a:rPr>
              <a:t>هر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دارای</a:t>
            </a:r>
            <a:r>
              <a:rPr lang="fa-IR"/>
              <a:t> </a:t>
            </a:r>
            <a:r>
              <a:rPr lang="fa-IR">
                <a:latin typeface="B Homa"/>
              </a:rPr>
              <a:t>یک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کل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. </a:t>
            </a:r>
            <a:r>
              <a:rPr lang="fa-IR">
                <a:latin typeface="B Homa"/>
              </a:rPr>
              <a:t>منظور</a:t>
            </a:r>
            <a:r>
              <a:rPr lang="fa-IR"/>
              <a:t> </a:t>
            </a:r>
            <a:r>
              <a:rPr lang="fa-IR">
                <a:latin typeface="B Homa"/>
              </a:rPr>
              <a:t>این</a:t>
            </a:r>
            <a:r>
              <a:rPr lang="fa-IR"/>
              <a:t> </a:t>
            </a:r>
            <a:r>
              <a:rPr lang="fa-IR">
                <a:latin typeface="B Homa"/>
              </a:rPr>
              <a:t>است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صفحاتی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از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دفتر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کل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باید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یک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اختصاص</a:t>
            </a:r>
            <a:r>
              <a:rPr lang="fa-IR"/>
              <a:t> </a:t>
            </a:r>
            <a:r>
              <a:rPr lang="fa-IR">
                <a:latin typeface="B Homa"/>
              </a:rPr>
              <a:t>داد</a:t>
            </a:r>
            <a:r>
              <a:rPr lang="fa-IR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8200" y="3429000"/>
            <a:ext cx="7848600" cy="6858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rgbClr val="FF0000"/>
                </a:solidFill>
                <a:latin typeface="B Homa"/>
              </a:rPr>
              <a:t>ترتیب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قرار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گرفتن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latin typeface="B Homa"/>
              </a:rPr>
              <a:t>حسابها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کل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این</a:t>
            </a:r>
            <a:r>
              <a:rPr lang="fa-IR"/>
              <a:t> </a:t>
            </a:r>
            <a:r>
              <a:rPr lang="fa-IR">
                <a:latin typeface="B Homa"/>
              </a:rPr>
              <a:t>صورت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:</a:t>
            </a:r>
          </a:p>
          <a:p>
            <a:pPr lvl="0" algn="r"/>
            <a:r>
              <a:rPr lang="fa-IR">
                <a:latin typeface="B Homa"/>
              </a:rPr>
              <a:t>ابتدا</a:t>
            </a:r>
            <a:r>
              <a:rPr lang="fa-IR"/>
              <a:t> </a:t>
            </a:r>
            <a:r>
              <a:rPr lang="fa-IR">
                <a:latin typeface="B Homa"/>
              </a:rPr>
              <a:t>دارایی</a:t>
            </a:r>
            <a:r>
              <a:rPr lang="fa-IR"/>
              <a:t> </a:t>
            </a:r>
            <a:r>
              <a:rPr lang="fa-IR">
                <a:latin typeface="B Homa"/>
              </a:rPr>
              <a:t>ها</a:t>
            </a:r>
            <a:r>
              <a:rPr lang="fa-IR"/>
              <a:t> (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ترتیب</a:t>
            </a:r>
            <a:r>
              <a:rPr lang="fa-IR"/>
              <a:t> </a:t>
            </a:r>
            <a:r>
              <a:rPr lang="fa-IR">
                <a:latin typeface="B Homa"/>
              </a:rPr>
              <a:t>دارایی</a:t>
            </a:r>
            <a:r>
              <a:rPr lang="fa-IR"/>
              <a:t> </a:t>
            </a:r>
            <a:r>
              <a:rPr lang="fa-IR">
                <a:latin typeface="B Homa"/>
              </a:rPr>
              <a:t>جاری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ثابت</a:t>
            </a:r>
            <a:r>
              <a:rPr lang="fa-IR"/>
              <a:t>) </a:t>
            </a:r>
            <a:r>
              <a:rPr lang="fa-IR">
                <a:latin typeface="B Homa"/>
              </a:rPr>
              <a:t>سپس</a:t>
            </a:r>
            <a:r>
              <a:rPr lang="fa-IR"/>
              <a:t> </a:t>
            </a:r>
            <a:r>
              <a:rPr lang="fa-IR">
                <a:latin typeface="B Homa"/>
              </a:rPr>
              <a:t>بدهی،</a:t>
            </a:r>
            <a:r>
              <a:rPr lang="fa-IR"/>
              <a:t> </a:t>
            </a:r>
            <a:r>
              <a:rPr lang="fa-IR">
                <a:latin typeface="B Homa"/>
              </a:rPr>
              <a:t>سرمایه،</a:t>
            </a:r>
            <a:r>
              <a:rPr lang="fa-IR"/>
              <a:t> </a:t>
            </a:r>
            <a:r>
              <a:rPr lang="fa-IR">
                <a:latin typeface="B Homa"/>
              </a:rPr>
              <a:t>برداشت،</a:t>
            </a:r>
            <a:r>
              <a:rPr lang="fa-IR"/>
              <a:t> </a:t>
            </a:r>
            <a:r>
              <a:rPr lang="fa-IR">
                <a:latin typeface="B Homa"/>
              </a:rPr>
              <a:t>درآمد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هزینه</a:t>
            </a:r>
            <a:r>
              <a:rPr lang="fa-IR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9172" y="4343400"/>
            <a:ext cx="7848600" cy="533399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صفحات</a:t>
            </a:r>
            <a:r>
              <a:rPr lang="fa-IR"/>
              <a:t> </a:t>
            </a:r>
            <a:r>
              <a:rPr lang="fa-IR">
                <a:latin typeface="B Homa"/>
              </a:rPr>
              <a:t>اول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کل</a:t>
            </a:r>
            <a:r>
              <a:rPr lang="fa-IR"/>
              <a:t> </a:t>
            </a:r>
            <a:r>
              <a:rPr lang="fa-IR">
                <a:latin typeface="B Homa"/>
              </a:rPr>
              <a:t>حسابهای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دارایی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صفحات</a:t>
            </a:r>
            <a:r>
              <a:rPr lang="fa-IR"/>
              <a:t> </a:t>
            </a:r>
            <a:r>
              <a:rPr lang="fa-IR">
                <a:latin typeface="B Homa"/>
              </a:rPr>
              <a:t>پایانی</a:t>
            </a:r>
            <a:r>
              <a:rPr lang="fa-IR"/>
              <a:t> </a:t>
            </a:r>
            <a:r>
              <a:rPr lang="fa-IR">
                <a:latin typeface="B Homa"/>
              </a:rPr>
              <a:t>حسابهای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هزینه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ها</a:t>
            </a:r>
            <a:r>
              <a:rPr lang="fa-IR"/>
              <a:t> </a:t>
            </a:r>
            <a:r>
              <a:rPr lang="fa-IR">
                <a:latin typeface="B Homa"/>
              </a:rPr>
              <a:t>نوشتته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شوند</a:t>
            </a:r>
            <a:r>
              <a:rPr lang="fa-IR"/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6472" y="5105400"/>
            <a:ext cx="7848600" cy="533399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گزارشات</a:t>
            </a:r>
            <a:r>
              <a:rPr lang="fa-IR"/>
              <a:t> </a:t>
            </a:r>
            <a:r>
              <a:rPr lang="fa-IR">
                <a:latin typeface="B Homa"/>
              </a:rPr>
              <a:t>حسابداری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روی</a:t>
            </a:r>
            <a:r>
              <a:rPr lang="fa-IR"/>
              <a:t> </a:t>
            </a:r>
            <a:r>
              <a:rPr lang="fa-IR">
                <a:latin typeface="B Homa"/>
              </a:rPr>
              <a:t>مانده</a:t>
            </a:r>
            <a:r>
              <a:rPr lang="fa-IR"/>
              <a:t> </a:t>
            </a:r>
            <a:r>
              <a:rPr lang="fa-IR">
                <a:latin typeface="B Homa"/>
              </a:rPr>
              <a:t>حسابهای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دفتر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کل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latin typeface="B Homa"/>
              </a:rPr>
              <a:t>تهیه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شوند</a:t>
            </a:r>
            <a:r>
              <a:rPr lang="fa-IR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472" y="5943600"/>
            <a:ext cx="7848600" cy="533399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تمام</a:t>
            </a:r>
            <a:r>
              <a:rPr lang="fa-IR"/>
              <a:t> </a:t>
            </a:r>
            <a:r>
              <a:rPr lang="fa-IR">
                <a:latin typeface="B Homa"/>
              </a:rPr>
              <a:t>اتفاقات</a:t>
            </a:r>
            <a:r>
              <a:rPr lang="fa-IR"/>
              <a:t> </a:t>
            </a:r>
            <a:r>
              <a:rPr lang="fa-IR">
                <a:latin typeface="B Homa"/>
              </a:rPr>
              <a:t>مالی</a:t>
            </a:r>
            <a:r>
              <a:rPr lang="fa-IR"/>
              <a:t> </a:t>
            </a:r>
            <a:r>
              <a:rPr lang="fa-IR">
                <a:latin typeface="B Homa"/>
              </a:rPr>
              <a:t>مربوط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هر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باید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کل</a:t>
            </a:r>
            <a:r>
              <a:rPr lang="fa-IR"/>
              <a:t> </a:t>
            </a:r>
            <a:r>
              <a:rPr lang="fa-IR">
                <a:latin typeface="B Homa"/>
              </a:rPr>
              <a:t>خود</a:t>
            </a:r>
            <a:r>
              <a:rPr lang="fa-IR"/>
              <a:t> </a:t>
            </a:r>
            <a:r>
              <a:rPr lang="fa-IR">
                <a:latin typeface="B Homa"/>
              </a:rPr>
              <a:t>آن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منتقل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2- 4</a:t>
            </a:r>
          </a:p>
        </p:txBody>
      </p:sp>
      <p:sp>
        <p:nvSpPr>
          <p:cNvPr id="12" name="Slide Number Placeholder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33</a:t>
            </a:fld>
            <a:endParaRPr/>
          </a:p>
        </p:txBody>
      </p:sp>
    </p:spTree>
  </p:cSld>
  <p:clrMapOvr>
    <a:masterClrMapping/>
  </p:clrMapOvr>
  <p:transition spd="slow">
    <p:spli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نحوه</a:t>
            </a:r>
            <a:r>
              <a:rPr lang="fa-IR"/>
              <a:t> </a:t>
            </a:r>
            <a:r>
              <a:rPr lang="fa-IR">
                <a:latin typeface="B Homa"/>
              </a:rPr>
              <a:t>نوشتن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کل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9172" y="914400"/>
            <a:ext cx="7848600" cy="533399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ستون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ردیف</a:t>
            </a:r>
            <a:r>
              <a:rPr lang="fa-IR">
                <a:latin typeface="B Homa"/>
              </a:rPr>
              <a:t>،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ترتیب</a:t>
            </a:r>
            <a:r>
              <a:rPr lang="fa-IR"/>
              <a:t> </a:t>
            </a:r>
            <a:r>
              <a:rPr lang="fa-IR">
                <a:latin typeface="B Homa"/>
              </a:rPr>
              <a:t>انجام</a:t>
            </a:r>
            <a:r>
              <a:rPr lang="fa-IR"/>
              <a:t> </a:t>
            </a:r>
            <a:r>
              <a:rPr lang="fa-IR">
                <a:latin typeface="B Homa"/>
              </a:rPr>
              <a:t>رویداد</a:t>
            </a:r>
            <a:r>
              <a:rPr lang="fa-IR"/>
              <a:t> </a:t>
            </a:r>
            <a:r>
              <a:rPr lang="fa-IR">
                <a:latin typeface="B Homa"/>
              </a:rPr>
              <a:t>مالی</a:t>
            </a:r>
            <a:r>
              <a:rPr lang="fa-IR"/>
              <a:t> </a:t>
            </a:r>
            <a:r>
              <a:rPr lang="fa-IR">
                <a:latin typeface="B Homa"/>
              </a:rPr>
              <a:t>مربوط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هر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کل</a:t>
            </a:r>
            <a:r>
              <a:rPr lang="fa-IR"/>
              <a:t> </a:t>
            </a:r>
            <a:r>
              <a:rPr lang="fa-IR">
                <a:latin typeface="B Homa"/>
              </a:rPr>
              <a:t>شماره</a:t>
            </a:r>
            <a:r>
              <a:rPr lang="fa-IR"/>
              <a:t> </a:t>
            </a:r>
            <a:r>
              <a:rPr lang="fa-IR">
                <a:latin typeface="B Homa"/>
              </a:rPr>
              <a:t>گذاری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50900" y="1600200"/>
            <a:ext cx="7848600" cy="533399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ستون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تاریخ</a:t>
            </a:r>
            <a:r>
              <a:rPr lang="fa-IR">
                <a:latin typeface="B Homa"/>
              </a:rPr>
              <a:t>،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این</a:t>
            </a:r>
            <a:r>
              <a:rPr lang="fa-IR"/>
              <a:t> </a:t>
            </a:r>
            <a:r>
              <a:rPr lang="fa-IR">
                <a:latin typeface="B Homa"/>
              </a:rPr>
              <a:t>ستون</a:t>
            </a:r>
            <a:r>
              <a:rPr lang="fa-IR"/>
              <a:t> </a:t>
            </a:r>
            <a:r>
              <a:rPr lang="fa-IR">
                <a:latin typeface="B Homa"/>
              </a:rPr>
              <a:t>تاریخ</a:t>
            </a:r>
            <a:r>
              <a:rPr lang="fa-IR"/>
              <a:t> </a:t>
            </a:r>
            <a:r>
              <a:rPr lang="fa-IR">
                <a:latin typeface="B Homa"/>
              </a:rPr>
              <a:t>انجام</a:t>
            </a:r>
            <a:r>
              <a:rPr lang="fa-IR"/>
              <a:t> </a:t>
            </a:r>
            <a:r>
              <a:rPr lang="fa-IR">
                <a:latin typeface="B Homa"/>
              </a:rPr>
              <a:t>رویداد</a:t>
            </a:r>
            <a:r>
              <a:rPr lang="fa-IR"/>
              <a:t> </a:t>
            </a:r>
            <a:r>
              <a:rPr lang="fa-IR">
                <a:latin typeface="B Homa"/>
              </a:rPr>
              <a:t>مالی</a:t>
            </a:r>
            <a:r>
              <a:rPr lang="fa-IR"/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روی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روزنامه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کنیم</a:t>
            </a:r>
            <a:r>
              <a:rPr lang="fa-IR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50900" y="2362200"/>
            <a:ext cx="7848600" cy="685801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ستون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شماره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دفتر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روزنامه،</a:t>
            </a:r>
            <a:r>
              <a:rPr lang="fa-IR"/>
              <a:t> </a:t>
            </a:r>
            <a:r>
              <a:rPr lang="fa-IR">
                <a:latin typeface="B Homa"/>
              </a:rPr>
              <a:t>شماره</a:t>
            </a:r>
            <a:r>
              <a:rPr lang="fa-IR"/>
              <a:t> </a:t>
            </a:r>
            <a:r>
              <a:rPr lang="fa-IR">
                <a:latin typeface="B Homa"/>
              </a:rPr>
              <a:t>صفحه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یا</a:t>
            </a:r>
            <a:r>
              <a:rPr lang="fa-IR"/>
              <a:t> </a:t>
            </a:r>
            <a:r>
              <a:rPr lang="fa-IR">
                <a:latin typeface="B Homa"/>
              </a:rPr>
              <a:t>شماره</a:t>
            </a:r>
            <a:r>
              <a:rPr lang="fa-IR"/>
              <a:t> </a:t>
            </a:r>
            <a:r>
              <a:rPr lang="fa-IR">
                <a:latin typeface="B Homa"/>
              </a:rPr>
              <a:t>سند</a:t>
            </a:r>
            <a:r>
              <a:rPr lang="fa-IR"/>
              <a:t> </a:t>
            </a:r>
            <a:r>
              <a:rPr lang="fa-IR">
                <a:latin typeface="B Homa"/>
              </a:rPr>
              <a:t>حسابداری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آن</a:t>
            </a:r>
            <a:r>
              <a:rPr lang="fa-IR"/>
              <a:t> </a:t>
            </a:r>
            <a:r>
              <a:rPr lang="fa-IR">
                <a:latin typeface="B Homa"/>
              </a:rPr>
              <a:t>بکار</a:t>
            </a:r>
            <a:r>
              <a:rPr lang="fa-IR"/>
              <a:t> </a:t>
            </a:r>
            <a:r>
              <a:rPr lang="fa-IR">
                <a:latin typeface="B Homa"/>
              </a:rPr>
              <a:t>رفته</a:t>
            </a:r>
            <a:r>
              <a:rPr lang="fa-IR"/>
              <a:t> </a:t>
            </a:r>
            <a:r>
              <a:rPr lang="fa-IR">
                <a:latin typeface="B Homa"/>
              </a:rPr>
              <a:t>است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8200" y="3200400"/>
            <a:ext cx="7848600" cy="6858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ستون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شرح</a:t>
            </a:r>
            <a:r>
              <a:rPr lang="fa-IR">
                <a:latin typeface="B Homa"/>
              </a:rPr>
              <a:t>،</a:t>
            </a:r>
            <a:r>
              <a:rPr lang="fa-IR"/>
              <a:t> </a:t>
            </a:r>
            <a:r>
              <a:rPr lang="fa-IR">
                <a:latin typeface="B Homa"/>
              </a:rPr>
              <a:t>شرح</a:t>
            </a:r>
            <a:r>
              <a:rPr lang="fa-IR"/>
              <a:t> </a:t>
            </a:r>
            <a:r>
              <a:rPr lang="fa-IR">
                <a:latin typeface="B Homa"/>
              </a:rPr>
              <a:t>مختصری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رویداد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نشان</a:t>
            </a:r>
            <a:r>
              <a:rPr lang="fa-IR"/>
              <a:t> </a:t>
            </a:r>
            <a:r>
              <a:rPr lang="fa-IR">
                <a:latin typeface="B Homa"/>
              </a:rPr>
              <a:t>دهنده</a:t>
            </a:r>
            <a:r>
              <a:rPr lang="fa-IR"/>
              <a:t> </a:t>
            </a:r>
            <a:r>
              <a:rPr lang="fa-IR">
                <a:latin typeface="B Homa"/>
              </a:rPr>
              <a:t>بکار</a:t>
            </a:r>
            <a:r>
              <a:rPr lang="fa-IR"/>
              <a:t> </a:t>
            </a:r>
            <a:r>
              <a:rPr lang="fa-IR">
                <a:latin typeface="B Homa"/>
              </a:rPr>
              <a:t>رفتن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کل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. </a:t>
            </a:r>
            <a:r>
              <a:rPr lang="fa-IR">
                <a:latin typeface="B Homa"/>
              </a:rPr>
              <a:t>این</a:t>
            </a:r>
            <a:r>
              <a:rPr lang="fa-IR"/>
              <a:t> </a:t>
            </a:r>
            <a:r>
              <a:rPr lang="fa-IR">
                <a:latin typeface="B Homa"/>
              </a:rPr>
              <a:t>شرح</a:t>
            </a:r>
            <a:r>
              <a:rPr lang="fa-IR"/>
              <a:t> </a:t>
            </a:r>
            <a:r>
              <a:rPr lang="fa-IR">
                <a:latin typeface="B Homa"/>
              </a:rPr>
              <a:t>مختصر</a:t>
            </a:r>
            <a:r>
              <a:rPr lang="fa-IR"/>
              <a:t> </a:t>
            </a:r>
            <a:r>
              <a:rPr lang="fa-IR">
                <a:latin typeface="B Homa"/>
              </a:rPr>
              <a:t>همان</a:t>
            </a:r>
            <a:r>
              <a:rPr lang="fa-IR"/>
              <a:t> </a:t>
            </a:r>
            <a:r>
              <a:rPr lang="fa-IR">
                <a:latin typeface="B Homa"/>
              </a:rPr>
              <a:t>شرح</a:t>
            </a:r>
            <a:r>
              <a:rPr lang="fa-IR"/>
              <a:t> </a:t>
            </a:r>
            <a:r>
              <a:rPr lang="fa-IR">
                <a:latin typeface="B Homa"/>
              </a:rPr>
              <a:t>مختصر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روزنامه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8200" y="4114800"/>
            <a:ext cx="7848600" cy="6858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ستون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بدهکار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وبستانکار</a:t>
            </a:r>
            <a:r>
              <a:rPr lang="fa-IR">
                <a:latin typeface="B Homa"/>
              </a:rPr>
              <a:t>،</a:t>
            </a:r>
            <a:r>
              <a:rPr lang="fa-IR"/>
              <a:t> </a:t>
            </a:r>
            <a:r>
              <a:rPr lang="fa-IR">
                <a:latin typeface="B Homa"/>
              </a:rPr>
              <a:t>اگر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رویداد</a:t>
            </a:r>
            <a:r>
              <a:rPr lang="fa-IR"/>
              <a:t> </a:t>
            </a:r>
            <a:r>
              <a:rPr lang="fa-IR">
                <a:latin typeface="B Homa"/>
              </a:rPr>
              <a:t>مالی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کل</a:t>
            </a:r>
            <a:r>
              <a:rPr lang="fa-IR"/>
              <a:t> </a:t>
            </a:r>
            <a:r>
              <a:rPr lang="fa-IR">
                <a:latin typeface="B Homa"/>
              </a:rPr>
              <a:t>بدهکار</a:t>
            </a:r>
            <a:r>
              <a:rPr lang="fa-IR"/>
              <a:t> </a:t>
            </a:r>
            <a:r>
              <a:rPr lang="fa-IR">
                <a:latin typeface="B Homa"/>
              </a:rPr>
              <a:t>شده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 </a:t>
            </a:r>
            <a:r>
              <a:rPr lang="fa-IR">
                <a:latin typeface="B Homa"/>
              </a:rPr>
              <a:t>مبلغ</a:t>
            </a:r>
            <a:r>
              <a:rPr lang="fa-IR"/>
              <a:t> </a:t>
            </a:r>
            <a:r>
              <a:rPr lang="fa-IR">
                <a:latin typeface="B Homa"/>
              </a:rPr>
              <a:t>آن</a:t>
            </a:r>
            <a:r>
              <a:rPr lang="fa-IR"/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ستون</a:t>
            </a:r>
            <a:r>
              <a:rPr lang="fa-IR"/>
              <a:t> </a:t>
            </a:r>
            <a:r>
              <a:rPr lang="fa-IR">
                <a:latin typeface="B Homa"/>
              </a:rPr>
              <a:t>بدهکار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اگر</a:t>
            </a:r>
            <a:r>
              <a:rPr lang="fa-IR"/>
              <a:t> </a:t>
            </a:r>
            <a:r>
              <a:rPr lang="fa-IR">
                <a:latin typeface="B Homa"/>
              </a:rPr>
              <a:t>بستانکار</a:t>
            </a:r>
            <a:r>
              <a:rPr lang="fa-IR"/>
              <a:t> </a:t>
            </a:r>
            <a:r>
              <a:rPr lang="fa-IR">
                <a:latin typeface="B Homa"/>
              </a:rPr>
              <a:t>شده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 </a:t>
            </a:r>
            <a:r>
              <a:rPr lang="fa-IR">
                <a:latin typeface="B Homa"/>
              </a:rPr>
              <a:t>مبلغ</a:t>
            </a:r>
            <a:r>
              <a:rPr lang="fa-IR"/>
              <a:t> </a:t>
            </a:r>
            <a:r>
              <a:rPr lang="fa-IR">
                <a:latin typeface="B Homa"/>
              </a:rPr>
              <a:t>آن</a:t>
            </a:r>
            <a:r>
              <a:rPr lang="fa-IR"/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ستون</a:t>
            </a:r>
            <a:r>
              <a:rPr lang="fa-IR"/>
              <a:t> </a:t>
            </a:r>
            <a:r>
              <a:rPr lang="fa-IR">
                <a:latin typeface="B Homa"/>
              </a:rPr>
              <a:t>بستانکار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کل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کنیم</a:t>
            </a:r>
            <a:r>
              <a:rPr lang="fa-IR"/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4953000"/>
            <a:ext cx="7848600" cy="533399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ستون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مانده</a:t>
            </a:r>
            <a:r>
              <a:rPr lang="fa-IR">
                <a:latin typeface="B Homa"/>
              </a:rPr>
              <a:t>،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این</a:t>
            </a:r>
            <a:r>
              <a:rPr lang="fa-IR"/>
              <a:t> </a:t>
            </a:r>
            <a:r>
              <a:rPr lang="fa-IR">
                <a:latin typeface="B Homa"/>
              </a:rPr>
              <a:t>ستون</a:t>
            </a:r>
            <a:r>
              <a:rPr lang="fa-IR"/>
              <a:t> </a:t>
            </a:r>
            <a:r>
              <a:rPr lang="fa-IR">
                <a:latin typeface="B Homa"/>
              </a:rPr>
              <a:t>مانده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کل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اختلاف</a:t>
            </a:r>
            <a:r>
              <a:rPr lang="fa-IR"/>
              <a:t> </a:t>
            </a:r>
            <a:r>
              <a:rPr lang="fa-IR">
                <a:latin typeface="B Homa"/>
              </a:rPr>
              <a:t>بین</a:t>
            </a:r>
            <a:r>
              <a:rPr lang="fa-IR"/>
              <a:t> </a:t>
            </a:r>
            <a:r>
              <a:rPr lang="fa-IR">
                <a:latin typeface="B Homa"/>
              </a:rPr>
              <a:t>مبلغ</a:t>
            </a:r>
            <a:r>
              <a:rPr lang="fa-IR"/>
              <a:t> </a:t>
            </a:r>
            <a:r>
              <a:rPr lang="fa-IR">
                <a:latin typeface="B Homa"/>
              </a:rPr>
              <a:t>بدهکار</a:t>
            </a:r>
            <a:r>
              <a:rPr lang="fa-IR"/>
              <a:t> </a:t>
            </a:r>
            <a:r>
              <a:rPr lang="fa-IR">
                <a:latin typeface="B Homa"/>
              </a:rPr>
              <a:t>وبستانکار</a:t>
            </a:r>
            <a:r>
              <a:rPr lang="fa-IR"/>
              <a:t> </a:t>
            </a:r>
            <a:r>
              <a:rPr lang="fa-IR">
                <a:latin typeface="B Homa"/>
              </a:rPr>
              <a:t>ناشی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0900" y="5638800"/>
            <a:ext cx="7848600" cy="810488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ستون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تشخیص</a:t>
            </a:r>
            <a:r>
              <a:rPr lang="fa-IR">
                <a:latin typeface="B Homa"/>
              </a:rPr>
              <a:t>،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این</a:t>
            </a:r>
            <a:r>
              <a:rPr lang="fa-IR"/>
              <a:t> </a:t>
            </a:r>
            <a:r>
              <a:rPr lang="fa-IR">
                <a:latin typeface="B Homa"/>
              </a:rPr>
              <a:t>ستون</a:t>
            </a:r>
            <a:r>
              <a:rPr lang="fa-IR"/>
              <a:t> </a:t>
            </a:r>
            <a:r>
              <a:rPr lang="fa-IR">
                <a:latin typeface="B Homa"/>
              </a:rPr>
              <a:t>نوع</a:t>
            </a:r>
            <a:r>
              <a:rPr lang="fa-IR"/>
              <a:t> </a:t>
            </a:r>
            <a:r>
              <a:rPr lang="fa-IR">
                <a:latin typeface="B Homa"/>
              </a:rPr>
              <a:t>مانده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کل</a:t>
            </a:r>
            <a:r>
              <a:rPr lang="fa-IR"/>
              <a:t> </a:t>
            </a:r>
            <a:r>
              <a:rPr lang="fa-IR">
                <a:latin typeface="B Homa"/>
              </a:rPr>
              <a:t>مشخص</a:t>
            </a:r>
            <a:r>
              <a:rPr lang="fa-IR"/>
              <a:t> </a:t>
            </a:r>
            <a:r>
              <a:rPr lang="fa-IR">
                <a:latin typeface="B Homa"/>
              </a:rPr>
              <a:t>میگردد</a:t>
            </a:r>
            <a:r>
              <a:rPr lang="fa-IR"/>
              <a:t>. </a:t>
            </a:r>
            <a:r>
              <a:rPr lang="fa-IR">
                <a:latin typeface="B Homa"/>
              </a:rPr>
              <a:t>اگر</a:t>
            </a:r>
            <a:r>
              <a:rPr lang="fa-IR"/>
              <a:t> </a:t>
            </a:r>
            <a:r>
              <a:rPr lang="fa-IR">
                <a:latin typeface="B Homa"/>
              </a:rPr>
              <a:t>مانده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کل</a:t>
            </a:r>
            <a:r>
              <a:rPr lang="fa-IR"/>
              <a:t> </a:t>
            </a:r>
            <a:r>
              <a:rPr lang="fa-IR">
                <a:latin typeface="B Homa"/>
              </a:rPr>
              <a:t>بدهکار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این</a:t>
            </a:r>
            <a:r>
              <a:rPr lang="fa-IR"/>
              <a:t> </a:t>
            </a:r>
            <a:r>
              <a:rPr lang="fa-IR">
                <a:latin typeface="B Homa"/>
              </a:rPr>
              <a:t>ستون</a:t>
            </a:r>
            <a:r>
              <a:rPr lang="fa-IR"/>
              <a:t> </a:t>
            </a:r>
            <a:r>
              <a:rPr lang="fa-IR">
                <a:latin typeface="B Homa"/>
              </a:rPr>
              <a:t>کلمه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بد</a:t>
            </a:r>
            <a:r>
              <a:rPr lang="fa-IR"/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نوشته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اگر</a:t>
            </a:r>
            <a:r>
              <a:rPr lang="fa-IR"/>
              <a:t> </a:t>
            </a:r>
            <a:r>
              <a:rPr lang="fa-IR">
                <a:latin typeface="B Homa"/>
              </a:rPr>
              <a:t>مانده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بستانکار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 </a:t>
            </a:r>
            <a:r>
              <a:rPr lang="fa-IR">
                <a:latin typeface="B Homa"/>
              </a:rPr>
              <a:t>کلمه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بس</a:t>
            </a:r>
            <a:r>
              <a:rPr lang="fa-IR"/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نویسیم</a:t>
            </a:r>
            <a:r>
              <a:rPr lang="fa-IR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3- 4</a:t>
            </a:r>
          </a:p>
        </p:txBody>
      </p:sp>
      <p:sp>
        <p:nvSpPr>
          <p:cNvPr id="12" name="Slide Number Placeholder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34</a:t>
            </a:fld>
            <a:endParaRPr/>
          </a:p>
        </p:txBody>
      </p:sp>
    </p:spTree>
  </p:cSld>
  <p:clrMapOvr>
    <a:masterClrMapping/>
  </p:clrMapOvr>
  <p:transition spd="slow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457200"/>
            <a:ext cx="7848600" cy="6858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مثال</a:t>
            </a:r>
            <a:r>
              <a:rPr lang="fa-IR"/>
              <a:t>:</a:t>
            </a:r>
          </a:p>
          <a:p>
            <a:pPr lvl="0" algn="r"/>
            <a:r>
              <a:rPr lang="fa-IR">
                <a:latin typeface="B Homa"/>
              </a:rPr>
              <a:t>همان</a:t>
            </a:r>
            <a:r>
              <a:rPr lang="fa-IR"/>
              <a:t> </a:t>
            </a:r>
            <a:r>
              <a:rPr lang="fa-IR">
                <a:latin typeface="B Homa"/>
              </a:rPr>
              <a:t>مثال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روزنامه</a:t>
            </a:r>
            <a:r>
              <a:rPr lang="fa-IR"/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کل</a:t>
            </a:r>
            <a:r>
              <a:rPr lang="fa-IR"/>
              <a:t> </a:t>
            </a:r>
            <a:r>
              <a:rPr lang="fa-IR">
                <a:latin typeface="B Homa"/>
              </a:rPr>
              <a:t>هر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انتقال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دهیم</a:t>
            </a:r>
            <a:r>
              <a:rPr lang="fa-IR"/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66800" y="1295400"/>
            <a:ext cx="7848600" cy="9144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rgbClr val="FF0000"/>
                </a:solidFill>
                <a:latin typeface="B Homa"/>
              </a:rPr>
              <a:t>نکته</a:t>
            </a:r>
          </a:p>
          <a:p>
            <a:pPr lvl="0" algn="r"/>
            <a:r>
              <a:rPr lang="fa-IR">
                <a:latin typeface="B Homa"/>
              </a:rPr>
              <a:t>هر</a:t>
            </a:r>
            <a:r>
              <a:rPr lang="fa-IR"/>
              <a:t> </a:t>
            </a:r>
            <a:r>
              <a:rPr lang="fa-IR">
                <a:latin typeface="B Homa"/>
              </a:rPr>
              <a:t>حسابی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روزنامه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شده</a:t>
            </a:r>
            <a:r>
              <a:rPr lang="fa-IR"/>
              <a:t> </a:t>
            </a:r>
            <a:r>
              <a:rPr lang="fa-IR">
                <a:latin typeface="B Homa"/>
              </a:rPr>
              <a:t>است</a:t>
            </a:r>
            <a:r>
              <a:rPr lang="fa-IR"/>
              <a:t> </a:t>
            </a:r>
            <a:r>
              <a:rPr lang="fa-IR">
                <a:latin typeface="B Homa"/>
              </a:rPr>
              <a:t>باید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کل</a:t>
            </a:r>
            <a:r>
              <a:rPr lang="fa-IR"/>
              <a:t> </a:t>
            </a:r>
            <a:r>
              <a:rPr lang="fa-IR">
                <a:latin typeface="B Homa"/>
              </a:rPr>
              <a:t>آن</a:t>
            </a:r>
            <a:r>
              <a:rPr lang="fa-IR"/>
              <a:t> </a:t>
            </a:r>
            <a:r>
              <a:rPr lang="fa-IR">
                <a:latin typeface="B Homa"/>
              </a:rPr>
              <a:t>انتقال</a:t>
            </a:r>
            <a:r>
              <a:rPr lang="fa-IR"/>
              <a:t> </a:t>
            </a:r>
            <a:r>
              <a:rPr lang="fa-IR">
                <a:latin typeface="B Homa"/>
              </a:rPr>
              <a:t>دهیم</a:t>
            </a:r>
            <a:r>
              <a:rPr lang="fa-IR"/>
              <a:t>. </a:t>
            </a:r>
            <a:r>
              <a:rPr lang="fa-IR">
                <a:latin typeface="B Homa"/>
              </a:rPr>
              <a:t>ممکن</a:t>
            </a:r>
            <a:r>
              <a:rPr lang="fa-IR"/>
              <a:t> </a:t>
            </a:r>
            <a:r>
              <a:rPr lang="fa-IR">
                <a:latin typeface="B Homa"/>
              </a:rPr>
              <a:t>است</a:t>
            </a:r>
            <a:r>
              <a:rPr lang="fa-IR"/>
              <a:t> 2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روزنامه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کار</a:t>
            </a:r>
            <a:r>
              <a:rPr lang="fa-IR"/>
              <a:t> </a:t>
            </a:r>
            <a:r>
              <a:rPr lang="fa-IR">
                <a:latin typeface="B Homa"/>
              </a:rPr>
              <a:t>رفته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ممکن</a:t>
            </a:r>
            <a:r>
              <a:rPr lang="fa-IR"/>
              <a:t> </a:t>
            </a:r>
            <a:r>
              <a:rPr lang="fa-IR">
                <a:latin typeface="B Homa"/>
              </a:rPr>
              <a:t>است</a:t>
            </a:r>
            <a:r>
              <a:rPr lang="fa-IR"/>
              <a:t> </a:t>
            </a:r>
            <a:r>
              <a:rPr lang="fa-IR">
                <a:latin typeface="B Homa"/>
              </a:rPr>
              <a:t>بیش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 2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بکار</a:t>
            </a:r>
            <a:r>
              <a:rPr lang="fa-IR"/>
              <a:t> </a:t>
            </a:r>
            <a:r>
              <a:rPr lang="fa-IR">
                <a:latin typeface="B Homa"/>
              </a:rPr>
              <a:t>رفته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 b="21580"/>
          <a:stretch>
            <a:fillRect/>
          </a:stretch>
        </p:blipFill>
        <p:spPr>
          <a:xfrm>
            <a:off x="1052945" y="2295525"/>
            <a:ext cx="7134225" cy="1777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/>
          <a:srcRect b="25437"/>
          <a:stretch>
            <a:fillRect/>
          </a:stretch>
        </p:blipFill>
        <p:spPr>
          <a:xfrm>
            <a:off x="990600" y="4267200"/>
            <a:ext cx="7134225" cy="16902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36512" y="-27384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9786" y="234226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4- 4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35</a:t>
            </a:fld>
            <a:endParaRPr/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شکل</a:t>
            </a:r>
            <a:r>
              <a:rPr lang="fa-IR"/>
              <a:t> </a:t>
            </a:r>
            <a:r>
              <a:rPr lang="fa-IR">
                <a:latin typeface="B Homa"/>
              </a:rPr>
              <a:t>ساده</a:t>
            </a:r>
            <a:r>
              <a:rPr lang="fa-IR"/>
              <a:t> </a:t>
            </a:r>
            <a:r>
              <a:rPr lang="fa-IR">
                <a:latin typeface="B Homa"/>
              </a:rPr>
              <a:t>دفاتر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66800" y="838200"/>
            <a:ext cx="7848600" cy="12954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چون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سیستم</a:t>
            </a:r>
            <a:r>
              <a:rPr lang="fa-IR"/>
              <a:t> </a:t>
            </a:r>
            <a:r>
              <a:rPr lang="fa-IR">
                <a:latin typeface="B Homa"/>
              </a:rPr>
              <a:t>آموزشی</a:t>
            </a:r>
            <a:r>
              <a:rPr lang="fa-IR"/>
              <a:t> </a:t>
            </a:r>
            <a:r>
              <a:rPr lang="fa-IR">
                <a:latin typeface="B Homa"/>
              </a:rPr>
              <a:t>زمان</a:t>
            </a:r>
            <a:r>
              <a:rPr lang="fa-IR"/>
              <a:t> </a:t>
            </a:r>
            <a:r>
              <a:rPr lang="fa-IR">
                <a:latin typeface="B Homa"/>
              </a:rPr>
              <a:t>بسیار</a:t>
            </a:r>
            <a:r>
              <a:rPr lang="fa-IR"/>
              <a:t> </a:t>
            </a:r>
            <a:r>
              <a:rPr lang="fa-IR">
                <a:latin typeface="B Homa"/>
              </a:rPr>
              <a:t>مطرح</a:t>
            </a:r>
            <a:r>
              <a:rPr lang="fa-IR"/>
              <a:t> </a:t>
            </a:r>
            <a:r>
              <a:rPr lang="fa-IR">
                <a:latin typeface="B Homa"/>
              </a:rPr>
              <a:t>است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کشیدن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روزنامه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کل</a:t>
            </a:r>
            <a:r>
              <a:rPr lang="fa-IR"/>
              <a:t> </a:t>
            </a:r>
            <a:r>
              <a:rPr lang="fa-IR">
                <a:latin typeface="B Homa"/>
              </a:rPr>
              <a:t>بسیار</a:t>
            </a:r>
            <a:r>
              <a:rPr lang="fa-IR"/>
              <a:t> </a:t>
            </a:r>
            <a:r>
              <a:rPr lang="fa-IR">
                <a:latin typeface="B Homa"/>
              </a:rPr>
              <a:t>زمان</a:t>
            </a:r>
            <a:r>
              <a:rPr lang="fa-IR"/>
              <a:t> </a:t>
            </a:r>
            <a:r>
              <a:rPr lang="fa-IR">
                <a:latin typeface="B Homa"/>
              </a:rPr>
              <a:t>بر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دست</a:t>
            </a:r>
            <a:r>
              <a:rPr lang="fa-IR"/>
              <a:t> </a:t>
            </a:r>
            <a:r>
              <a:rPr lang="fa-IR">
                <a:latin typeface="B Homa"/>
              </a:rPr>
              <a:t>یابی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هدف</a:t>
            </a:r>
            <a:r>
              <a:rPr lang="fa-IR"/>
              <a:t> </a:t>
            </a:r>
            <a:r>
              <a:rPr lang="fa-IR">
                <a:latin typeface="B Homa"/>
              </a:rPr>
              <a:t>اصلی</a:t>
            </a:r>
            <a:r>
              <a:rPr lang="fa-IR"/>
              <a:t> </a:t>
            </a:r>
            <a:r>
              <a:rPr lang="fa-IR">
                <a:latin typeface="B Homa"/>
              </a:rPr>
              <a:t>دور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کند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همیین</a:t>
            </a:r>
            <a:r>
              <a:rPr lang="fa-IR"/>
              <a:t> </a:t>
            </a:r>
            <a:r>
              <a:rPr lang="fa-IR">
                <a:latin typeface="B Homa"/>
              </a:rPr>
              <a:t>دلیل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آموزش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کشیدن</a:t>
            </a:r>
            <a:r>
              <a:rPr lang="fa-IR"/>
              <a:t> </a:t>
            </a:r>
            <a:r>
              <a:rPr lang="fa-IR">
                <a:latin typeface="B Homa"/>
              </a:rPr>
              <a:t>دفتر</a:t>
            </a:r>
            <a:r>
              <a:rPr lang="fa-IR"/>
              <a:t> </a:t>
            </a:r>
            <a:r>
              <a:rPr lang="fa-IR">
                <a:latin typeface="B Homa"/>
              </a:rPr>
              <a:t>روزنامه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کل</a:t>
            </a:r>
            <a:r>
              <a:rPr lang="fa-IR"/>
              <a:t> </a:t>
            </a:r>
            <a:r>
              <a:rPr lang="fa-IR">
                <a:latin typeface="B Homa"/>
              </a:rPr>
              <a:t>صرف</a:t>
            </a:r>
            <a:r>
              <a:rPr lang="fa-IR"/>
              <a:t> </a:t>
            </a:r>
            <a:r>
              <a:rPr lang="fa-IR">
                <a:latin typeface="B Homa"/>
              </a:rPr>
              <a:t>نظر</a:t>
            </a:r>
            <a:r>
              <a:rPr lang="fa-IR"/>
              <a:t> </a:t>
            </a:r>
            <a:r>
              <a:rPr lang="fa-IR">
                <a:latin typeface="B Homa"/>
              </a:rPr>
              <a:t>شده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شکل</a:t>
            </a:r>
            <a:r>
              <a:rPr lang="fa-IR"/>
              <a:t> </a:t>
            </a:r>
            <a:r>
              <a:rPr lang="fa-IR">
                <a:latin typeface="B Homa"/>
              </a:rPr>
              <a:t>ساده</a:t>
            </a:r>
            <a:r>
              <a:rPr lang="fa-IR"/>
              <a:t> </a:t>
            </a:r>
            <a:r>
              <a:rPr lang="fa-IR">
                <a:latin typeface="B Homa"/>
              </a:rPr>
              <a:t>آنها</a:t>
            </a:r>
            <a:r>
              <a:rPr lang="fa-IR"/>
              <a:t> </a:t>
            </a:r>
            <a:r>
              <a:rPr lang="fa-IR">
                <a:latin typeface="B Homa"/>
              </a:rPr>
              <a:t>استفاده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تمام</a:t>
            </a:r>
            <a:r>
              <a:rPr lang="fa-IR"/>
              <a:t> </a:t>
            </a:r>
            <a:r>
              <a:rPr lang="fa-IR">
                <a:latin typeface="B Homa"/>
              </a:rPr>
              <a:t>قوانیین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آن</a:t>
            </a:r>
            <a:r>
              <a:rPr lang="fa-IR"/>
              <a:t> </a:t>
            </a:r>
            <a:r>
              <a:rPr lang="fa-IR">
                <a:latin typeface="B Homa"/>
              </a:rPr>
              <a:t>نیز</a:t>
            </a:r>
            <a:r>
              <a:rPr lang="fa-IR"/>
              <a:t> </a:t>
            </a:r>
            <a:r>
              <a:rPr lang="fa-IR">
                <a:latin typeface="B Homa"/>
              </a:rPr>
              <a:t>رعایت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6800" y="2362200"/>
            <a:ext cx="7848600" cy="12954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شکل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ساده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دفتر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روزنامه</a:t>
            </a:r>
          </a:p>
          <a:p>
            <a:pPr lvl="0" algn="r"/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آن</a:t>
            </a:r>
            <a:r>
              <a:rPr lang="fa-IR"/>
              <a:t> </a:t>
            </a:r>
            <a:r>
              <a:rPr lang="fa-IR">
                <a:latin typeface="B Homa"/>
              </a:rPr>
              <a:t>تاریخ</a:t>
            </a:r>
            <a:r>
              <a:rPr lang="fa-IR"/>
              <a:t> </a:t>
            </a:r>
            <a:r>
              <a:rPr lang="fa-IR">
                <a:latin typeface="B Homa"/>
              </a:rPr>
              <a:t>نوشته</a:t>
            </a:r>
            <a:r>
              <a:rPr lang="fa-IR"/>
              <a:t> </a:t>
            </a:r>
            <a:r>
              <a:rPr lang="fa-IR">
                <a:latin typeface="B Homa"/>
              </a:rPr>
              <a:t>شده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یا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های</a:t>
            </a:r>
            <a:r>
              <a:rPr lang="fa-IR"/>
              <a:t> </a:t>
            </a:r>
            <a:r>
              <a:rPr lang="fa-IR">
                <a:latin typeface="B Homa"/>
              </a:rPr>
              <a:t>بدهکار</a:t>
            </a:r>
            <a:r>
              <a:rPr lang="fa-IR"/>
              <a:t> </a:t>
            </a:r>
            <a:r>
              <a:rPr lang="fa-IR">
                <a:latin typeface="B Homa"/>
              </a:rPr>
              <a:t>ابتدا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شوند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بعد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حسابهای</a:t>
            </a:r>
            <a:r>
              <a:rPr lang="fa-IR"/>
              <a:t> </a:t>
            </a:r>
            <a:r>
              <a:rPr lang="fa-IR">
                <a:latin typeface="B Homa"/>
              </a:rPr>
              <a:t>بدهکار</a:t>
            </a:r>
            <a:r>
              <a:rPr lang="fa-IR"/>
              <a:t> </a:t>
            </a:r>
            <a:r>
              <a:rPr lang="fa-IR">
                <a:latin typeface="B Homa"/>
              </a:rPr>
              <a:t>حسابهای</a:t>
            </a:r>
            <a:r>
              <a:rPr lang="fa-IR"/>
              <a:t> </a:t>
            </a:r>
            <a:r>
              <a:rPr lang="fa-IR">
                <a:latin typeface="B Homa"/>
              </a:rPr>
              <a:t>بستانکار</a:t>
            </a:r>
            <a:r>
              <a:rPr lang="fa-IR"/>
              <a:t> </a:t>
            </a:r>
            <a:r>
              <a:rPr lang="fa-IR">
                <a:latin typeface="B Homa"/>
              </a:rPr>
              <a:t>زیر</a:t>
            </a:r>
            <a:r>
              <a:rPr lang="fa-IR"/>
              <a:t> </a:t>
            </a:r>
            <a:r>
              <a:rPr lang="fa-IR">
                <a:latin typeface="B Homa"/>
              </a:rPr>
              <a:t>آنها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با</a:t>
            </a:r>
            <a:r>
              <a:rPr lang="fa-IR"/>
              <a:t> </a:t>
            </a:r>
            <a:r>
              <a:rPr lang="fa-IR">
                <a:latin typeface="B Homa"/>
              </a:rPr>
              <a:t>یک</a:t>
            </a:r>
            <a:r>
              <a:rPr lang="fa-IR"/>
              <a:t> </a:t>
            </a:r>
            <a:r>
              <a:rPr lang="fa-IR">
                <a:latin typeface="B Homa"/>
              </a:rPr>
              <a:t>فاصله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سمت</a:t>
            </a:r>
            <a:r>
              <a:rPr lang="fa-IR"/>
              <a:t> </a:t>
            </a:r>
            <a:r>
              <a:rPr lang="fa-IR">
                <a:latin typeface="B Homa"/>
              </a:rPr>
              <a:t>چپ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شوند</a:t>
            </a:r>
            <a:r>
              <a:rPr lang="fa-IR"/>
              <a:t>. </a:t>
            </a:r>
            <a:r>
              <a:rPr lang="fa-IR">
                <a:latin typeface="B Homa"/>
              </a:rPr>
              <a:t>مبلغ</a:t>
            </a:r>
            <a:r>
              <a:rPr lang="fa-IR"/>
              <a:t> </a:t>
            </a:r>
            <a:r>
              <a:rPr lang="fa-IR">
                <a:latin typeface="B Homa"/>
              </a:rPr>
              <a:t>بدهکار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بستانکار</a:t>
            </a:r>
            <a:r>
              <a:rPr lang="fa-IR"/>
              <a:t> </a:t>
            </a:r>
            <a:r>
              <a:rPr lang="fa-IR">
                <a:latin typeface="B Homa"/>
              </a:rPr>
              <a:t>هم</a:t>
            </a:r>
            <a:r>
              <a:rPr lang="fa-IR"/>
              <a:t> </a:t>
            </a:r>
            <a:r>
              <a:rPr lang="fa-IR">
                <a:latin typeface="B Homa"/>
              </a:rPr>
              <a:t>مقابل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با</a:t>
            </a:r>
            <a:r>
              <a:rPr lang="fa-IR"/>
              <a:t> </a:t>
            </a:r>
            <a:r>
              <a:rPr lang="fa-IR">
                <a:latin typeface="B Homa"/>
              </a:rPr>
              <a:t>همان</a:t>
            </a:r>
            <a:r>
              <a:rPr lang="fa-IR"/>
              <a:t> </a:t>
            </a:r>
            <a:r>
              <a:rPr lang="fa-IR">
                <a:latin typeface="B Homa"/>
              </a:rPr>
              <a:t>شرایط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نوشته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شوند</a:t>
            </a:r>
            <a:r>
              <a:rPr lang="fa-IR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91100" y="3962400"/>
            <a:ext cx="3924300" cy="11430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/>
              <a:t>2/1) </a:t>
            </a:r>
            <a:r>
              <a:rPr lang="fa-IR">
                <a:latin typeface="B Homa"/>
              </a:rPr>
              <a:t>بانک</a:t>
            </a:r>
            <a:r>
              <a:rPr lang="fa-IR"/>
              <a:t>      20,000,000</a:t>
            </a:r>
          </a:p>
          <a:p>
            <a:pPr lvl="0" algn="r"/>
            <a:r>
              <a:rPr lang="fa-IR"/>
              <a:t>                </a:t>
            </a:r>
            <a:r>
              <a:rPr lang="fa-IR">
                <a:latin typeface="B Homa"/>
              </a:rPr>
              <a:t>سرمایه</a:t>
            </a:r>
            <a:r>
              <a:rPr lang="fa-IR"/>
              <a:t>         20,000,000</a:t>
            </a:r>
          </a:p>
          <a:p>
            <a:pPr lvl="0" algn="r"/>
            <a:r>
              <a:rPr lang="fa-IR">
                <a:latin typeface="B Homa"/>
              </a:rPr>
              <a:t>واریز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بانک</a:t>
            </a:r>
            <a:r>
              <a:rPr lang="fa-IR"/>
              <a:t> </a:t>
            </a:r>
            <a:r>
              <a:rPr lang="fa-IR">
                <a:latin typeface="B Homa"/>
              </a:rPr>
              <a:t>بابت</a:t>
            </a:r>
            <a:r>
              <a:rPr lang="fa-IR"/>
              <a:t> </a:t>
            </a:r>
            <a:r>
              <a:rPr lang="fa-IR">
                <a:latin typeface="B Homa"/>
              </a:rPr>
              <a:t>سرمایه</a:t>
            </a:r>
            <a:r>
              <a:rPr lang="fa-IR"/>
              <a:t> </a:t>
            </a:r>
            <a:r>
              <a:rPr lang="fa-IR">
                <a:latin typeface="B Homa"/>
              </a:rPr>
              <a:t>گذاری</a:t>
            </a:r>
            <a:r>
              <a:rPr lang="fa-IR"/>
              <a:t> </a:t>
            </a:r>
            <a:r>
              <a:rPr lang="fa-IR">
                <a:latin typeface="B Homa"/>
              </a:rPr>
              <a:t>اولیه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43761" y="5488133"/>
            <a:ext cx="7848601" cy="647700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شکل</a:t>
            </a:r>
            <a:r>
              <a:rPr lang="fa-IR"/>
              <a:t> </a:t>
            </a:r>
            <a:r>
              <a:rPr lang="fa-IR">
                <a:latin typeface="B Homa"/>
              </a:rPr>
              <a:t>ساده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دفتر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کل</a:t>
            </a:r>
            <a:r>
              <a:rPr lang="fa-IR">
                <a:latin typeface="B Homa"/>
              </a:rPr>
              <a:t>،</a:t>
            </a:r>
            <a:r>
              <a:rPr lang="fa-IR"/>
              <a:t> </a:t>
            </a:r>
            <a:r>
              <a:rPr lang="fa-IR">
                <a:latin typeface="B Homa"/>
              </a:rPr>
              <a:t>همان</a:t>
            </a:r>
            <a:r>
              <a:rPr lang="fa-IR"/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حساب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T</a:t>
            </a:r>
            <a:r>
              <a:rPr lang="fa-IR">
                <a:solidFill>
                  <a:srgbClr val="FF0000"/>
                </a:solidFill>
              </a:rPr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قبلاً</a:t>
            </a:r>
            <a:r>
              <a:rPr lang="fa-IR"/>
              <a:t> </a:t>
            </a:r>
            <a:r>
              <a:rPr lang="fa-IR">
                <a:latin typeface="B Homa"/>
              </a:rPr>
              <a:t>توضیح</a:t>
            </a:r>
            <a:r>
              <a:rPr lang="fa-IR"/>
              <a:t> </a:t>
            </a:r>
            <a:r>
              <a:rPr lang="fa-IR">
                <a:latin typeface="B Homa"/>
              </a:rPr>
              <a:t>داده</a:t>
            </a:r>
            <a:r>
              <a:rPr lang="fa-IR"/>
              <a:t> </a:t>
            </a:r>
            <a:r>
              <a:rPr lang="fa-IR">
                <a:latin typeface="B Homa"/>
              </a:rPr>
              <a:t>شد</a:t>
            </a:r>
            <a:r>
              <a:rPr lang="fa-IR"/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452" y="3872403"/>
            <a:ext cx="1625644" cy="1441133"/>
            <a:chOff x="533400" y="2182091"/>
            <a:chExt cx="2590800" cy="2313709"/>
          </a:xfrm>
        </p:grpSpPr>
        <p:grpSp>
          <p:nvGrpSpPr>
            <p:cNvPr id="8" name="Group 7"/>
            <p:cNvGrpSpPr/>
            <p:nvPr/>
          </p:nvGrpSpPr>
          <p:grpSpPr>
            <a:xfrm>
              <a:off x="533400" y="2667000"/>
              <a:ext cx="2590800" cy="1828800"/>
              <a:chOff x="1752600" y="2667000"/>
              <a:chExt cx="3429000" cy="2209800"/>
            </a:xfrm>
          </p:grpSpPr>
          <p:sp>
            <p:nvSpPr>
              <p:cNvPr id="9" name="Straight Connector 8"/>
              <p:cNvSpPr/>
              <p:nvPr/>
            </p:nvSpPr>
            <p:spPr>
              <a:xfrm>
                <a:off x="1752600" y="2667000"/>
                <a:ext cx="3429000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0" name="Straight Connector 9"/>
              <p:cNvSpPr/>
              <p:nvPr/>
            </p:nvSpPr>
            <p:spPr>
              <a:xfrm>
                <a:off x="3467100" y="2667000"/>
                <a:ext cx="0" cy="220980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490158" y="2182091"/>
              <a:ext cx="677284" cy="394353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بانک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99483" y="2756398"/>
              <a:ext cx="1175679" cy="33563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20,000,000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72485" y="3888061"/>
            <a:ext cx="1625644" cy="1441133"/>
            <a:chOff x="533400" y="2182091"/>
            <a:chExt cx="2590800" cy="2313709"/>
          </a:xfrm>
        </p:grpSpPr>
        <p:grpSp>
          <p:nvGrpSpPr>
            <p:cNvPr id="14" name="Group 13"/>
            <p:cNvGrpSpPr/>
            <p:nvPr/>
          </p:nvGrpSpPr>
          <p:grpSpPr>
            <a:xfrm>
              <a:off x="533400" y="2667000"/>
              <a:ext cx="2590800" cy="1828800"/>
              <a:chOff x="1752600" y="2667000"/>
              <a:chExt cx="3429000" cy="2209800"/>
            </a:xfrm>
          </p:grpSpPr>
          <p:sp>
            <p:nvSpPr>
              <p:cNvPr id="15" name="Straight Connector 14"/>
              <p:cNvSpPr/>
              <p:nvPr/>
            </p:nvSpPr>
            <p:spPr>
              <a:xfrm>
                <a:off x="1752600" y="2667000"/>
                <a:ext cx="3429000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6" name="Straight Connector 15"/>
              <p:cNvSpPr/>
              <p:nvPr/>
            </p:nvSpPr>
            <p:spPr>
              <a:xfrm>
                <a:off x="3467100" y="2667000"/>
                <a:ext cx="0" cy="220980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219245" y="2182091"/>
              <a:ext cx="1219112" cy="592955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سرمایه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072485" y="4295042"/>
            <a:ext cx="737701" cy="20905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20,000,000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21" name="Slide Number Placeholder 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36</a:t>
            </a:fld>
            <a:endParaRPr/>
          </a:p>
        </p:txBody>
      </p:sp>
    </p:spTree>
  </p:cSld>
  <p:clrMapOvr>
    <a:masterClrMapping/>
  </p:clrMapOvr>
  <p:transition spd="slow">
    <p:spli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گزارش</a:t>
            </a:r>
            <a:r>
              <a:rPr lang="fa-IR"/>
              <a:t> </a:t>
            </a:r>
            <a:r>
              <a:rPr lang="fa-IR">
                <a:latin typeface="B Homa"/>
              </a:rPr>
              <a:t>ترازآزمایشی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66800" y="914400"/>
            <a:ext cx="7848600" cy="9144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latin typeface="B Homa"/>
              </a:rPr>
              <a:t>گزارش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تراز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آزمایشی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یک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گزارش</a:t>
            </a:r>
            <a:r>
              <a:rPr lang="fa-IR" sz="1400"/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درون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سازمانی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latin typeface="B Homa"/>
              </a:rPr>
              <a:t>بوده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آن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برای</a:t>
            </a:r>
            <a:r>
              <a:rPr lang="fa-IR" sz="1400"/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بررسی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صحت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درستی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مانده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حسابهای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دفتر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کل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latin typeface="B Homa"/>
              </a:rPr>
              <a:t>استفاده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شود</a:t>
            </a:r>
            <a:r>
              <a:rPr lang="fa-IR" sz="1400"/>
              <a:t>. </a:t>
            </a:r>
            <a:r>
              <a:rPr lang="fa-IR" sz="1400">
                <a:latin typeface="B Homa"/>
              </a:rPr>
              <a:t>گزارش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تراز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آزمایشی،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آزمایش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کردن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تراز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بودن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حسابهای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ثبت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دفتر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روزنامه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باشد</a:t>
            </a:r>
            <a:r>
              <a:rPr lang="fa-IR" sz="1400"/>
              <a:t>. </a:t>
            </a:r>
            <a:r>
              <a:rPr lang="fa-IR" sz="1400">
                <a:latin typeface="B Homa"/>
              </a:rPr>
              <a:t>این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گزارش</a:t>
            </a:r>
            <a:r>
              <a:rPr lang="fa-IR" sz="1400"/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قبل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از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تهیه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گزارشات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اصلی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latin typeface="B Homa"/>
              </a:rPr>
              <a:t>تنظیم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میشود</a:t>
            </a:r>
            <a:r>
              <a:rPr lang="fa-IR" sz="140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6800" y="1963882"/>
            <a:ext cx="7848600" cy="3810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latin typeface="B Homa"/>
              </a:rPr>
              <a:t>این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گزارش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صورت</a:t>
            </a:r>
            <a:r>
              <a:rPr lang="fa-IR" sz="1400"/>
              <a:t>: 1-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ترازآزمایشی</a:t>
            </a:r>
            <a:r>
              <a:rPr lang="fa-IR" sz="1400">
                <a:solidFill>
                  <a:srgbClr val="FF0000"/>
                </a:solidFill>
              </a:rPr>
              <a:t> 4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ستونی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2-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ترازآزمایشی</a:t>
            </a:r>
            <a:r>
              <a:rPr lang="fa-IR" sz="1400">
                <a:solidFill>
                  <a:srgbClr val="FF0000"/>
                </a:solidFill>
              </a:rPr>
              <a:t> 2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ستونی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latin typeface="B Homa"/>
              </a:rPr>
              <a:t>تهیه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گردد</a:t>
            </a:r>
            <a:r>
              <a:rPr lang="fa-IR" sz="140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66800" y="2514600"/>
            <a:ext cx="7848600" cy="3048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latin typeface="B Homa"/>
              </a:rPr>
              <a:t>شکل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ترازآزمایشی</a:t>
            </a:r>
            <a:r>
              <a:rPr lang="fa-IR" sz="1400"/>
              <a:t> 4 </a:t>
            </a:r>
            <a:r>
              <a:rPr lang="fa-IR" sz="1400">
                <a:latin typeface="B Homa"/>
              </a:rPr>
              <a:t>ستونی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صورت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زیر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باشد</a:t>
            </a:r>
            <a:r>
              <a:rPr lang="fa-IR" sz="1400"/>
              <a:t>.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81200" y="3020291"/>
            <a:ext cx="4933950" cy="36212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1- 3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37</a:t>
            </a:fld>
            <a:endParaRPr/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نکات</a:t>
            </a:r>
            <a:r>
              <a:rPr lang="fa-IR"/>
              <a:t> </a:t>
            </a:r>
          </a:p>
          <a:p>
            <a:pPr lvl="0" algn="ctr"/>
            <a:r>
              <a:rPr lang="fa-IR">
                <a:latin typeface="B Homa"/>
              </a:rPr>
              <a:t>ترازآزمایشی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66800" y="914400"/>
            <a:ext cx="7848600" cy="9144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منظور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4 </a:t>
            </a:r>
            <a:r>
              <a:rPr lang="fa-IR" sz="1600">
                <a:latin typeface="B Homa"/>
              </a:rPr>
              <a:t>ستونی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بودن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تراز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آزمایش</a:t>
            </a:r>
            <a:r>
              <a:rPr lang="fa-IR" sz="1600"/>
              <a:t> 4 </a:t>
            </a:r>
            <a:r>
              <a:rPr lang="fa-IR" sz="1600">
                <a:latin typeface="B Homa"/>
              </a:rPr>
              <a:t>ستون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گردش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بدهکار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بستانکار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مانده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بدهکار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بستانکار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 </a:t>
            </a:r>
            <a:r>
              <a:rPr lang="fa-IR" sz="1600">
                <a:latin typeface="B Homa"/>
              </a:rPr>
              <a:t>امگان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ستون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نیز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تراز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آزمایشی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مانند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ردیف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یا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شماره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اضافه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گردد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آنها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جزء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ستونهای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اصلی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ترازآزمایشی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باشند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6800" y="2514600"/>
            <a:ext cx="7848600" cy="3429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ستون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شرح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یا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عنوان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دفتر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کل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دارای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مانده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باشند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نشان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66800" y="2971800"/>
            <a:ext cx="7848600" cy="685800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ترتیب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قرار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دادن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دفتر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روزنامه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صورت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ابتدا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حسابهای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دارایی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/>
              <a:t>(</a:t>
            </a:r>
            <a:r>
              <a:rPr lang="fa-IR" sz="1600">
                <a:latin typeface="B Homa"/>
              </a:rPr>
              <a:t>جاری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ثابت</a:t>
            </a:r>
            <a:r>
              <a:rPr lang="fa-IR" sz="1600"/>
              <a:t>) </a:t>
            </a:r>
            <a:r>
              <a:rPr lang="fa-IR" sz="1600">
                <a:latin typeface="B Homa"/>
              </a:rPr>
              <a:t>سپس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حسابهای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بدهی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سرمایه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برداشت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درآمد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هزینه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ها</a:t>
            </a:r>
            <a:r>
              <a:rPr lang="fa-IR" sz="16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6800" y="3733800"/>
            <a:ext cx="7848600" cy="6096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منظور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گردش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بدهکار،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جمع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ستون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بدهکار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منظور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گردش</a:t>
            </a:r>
            <a:r>
              <a:rPr lang="fa-IR" sz="1600">
                <a:solidFill>
                  <a:srgbClr val="0070C0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بستانکار،</a:t>
            </a:r>
            <a:r>
              <a:rPr lang="fa-IR" sz="1600">
                <a:solidFill>
                  <a:srgbClr val="0070C0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جمع</a:t>
            </a:r>
            <a:r>
              <a:rPr lang="fa-IR" sz="1600">
                <a:solidFill>
                  <a:srgbClr val="0070C0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ستون</a:t>
            </a:r>
            <a:r>
              <a:rPr lang="fa-IR" sz="1600">
                <a:solidFill>
                  <a:srgbClr val="0070C0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بستانکار</a:t>
            </a:r>
            <a:r>
              <a:rPr lang="fa-IR" sz="1600">
                <a:solidFill>
                  <a:srgbClr val="0070C0"/>
                </a:solidFill>
              </a:rPr>
              <a:t> </a:t>
            </a:r>
            <a:r>
              <a:rPr lang="fa-IR" sz="1600">
                <a:latin typeface="B Homa"/>
              </a:rPr>
              <a:t>حسابها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دفتر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46018" y="4419600"/>
            <a:ext cx="7848600" cy="457200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مانده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نیز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اساس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ماهیت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خود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ستون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بستانکار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قرار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گیرد</a:t>
            </a:r>
            <a:r>
              <a:rPr lang="fa-IR" sz="1600"/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46018" y="4953000"/>
            <a:ext cx="7848600" cy="4572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ستون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گردش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بدهکار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بستانکار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باهم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ستون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مانده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بدهکار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بستانکار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نیز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باهم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باید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برابر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باشند</a:t>
            </a:r>
            <a:r>
              <a:rPr lang="fa-IR" sz="1600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25236" y="5562600"/>
            <a:ext cx="7848600" cy="609600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جمع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ستون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گردش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بدهکار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بستانکار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تراز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آزمایشی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باید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جمع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ستون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بدهکار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بستانکار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نهایی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دفتر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روزنامه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برابر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باشند</a:t>
            </a:r>
            <a:r>
              <a:rPr lang="fa-IR" sz="1600"/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66800" y="1905000"/>
            <a:ext cx="7848600" cy="533400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تهیه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تمام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گزارشات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حسابداری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باید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اصول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اولیه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گزارش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نویسی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نوشتن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نام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موسسه</a:t>
            </a:r>
            <a:r>
              <a:rPr lang="fa-IR" sz="1600">
                <a:latin typeface="B Homa"/>
              </a:rPr>
              <a:t>،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عنوان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گزارش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تاریخ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رعایت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2- 3</a:t>
            </a:r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38</a:t>
            </a:fld>
            <a:endParaRPr/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81000"/>
            <a:ext cx="7848600" cy="914400"/>
          </a:xfrm>
          <a:prstGeom prst="roundRect">
            <a:avLst/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تراز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آزمایشی</a:t>
            </a:r>
            <a:r>
              <a:rPr lang="fa-IR" sz="1600"/>
              <a:t> 2 </a:t>
            </a:r>
            <a:r>
              <a:rPr lang="fa-IR" sz="1600">
                <a:latin typeface="B Homa"/>
              </a:rPr>
              <a:t>ستونی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تراز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آزمایشی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تمام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قوانین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تراز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آزمایشی</a:t>
            </a:r>
            <a:r>
              <a:rPr lang="fa-IR" sz="1600"/>
              <a:t> 4 </a:t>
            </a:r>
            <a:r>
              <a:rPr lang="fa-IR" sz="1600">
                <a:latin typeface="B Homa"/>
              </a:rPr>
              <a:t>ستونی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رعایت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است</a:t>
            </a:r>
            <a:r>
              <a:rPr lang="fa-IR" sz="1600"/>
              <a:t>. </a:t>
            </a:r>
            <a:r>
              <a:rPr lang="fa-IR" sz="1600">
                <a:latin typeface="B Homa"/>
              </a:rPr>
              <a:t>تفاوت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تراز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آزمایشی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تنها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ستون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گردش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گردش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بستانکار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تراز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آزمایشی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این</a:t>
            </a:r>
            <a:r>
              <a:rPr lang="fa-IR" sz="1600"/>
              <a:t> 2 </a:t>
            </a:r>
            <a:r>
              <a:rPr lang="fa-IR" sz="1600">
                <a:latin typeface="B Homa"/>
              </a:rPr>
              <a:t>ستون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وجود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ندارد</a:t>
            </a:r>
            <a:r>
              <a:rPr lang="fa-IR" sz="1600"/>
              <a:t>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43200" y="1752600"/>
            <a:ext cx="3809999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3- 3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39</a:t>
            </a:fld>
            <a:endParaRPr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990600" y="304800"/>
          <a:ext cx="72009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65200" y="3505200"/>
            <a:ext cx="7924800" cy="8382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مؤسسه</a:t>
            </a:r>
            <a:r>
              <a:rPr lang="fa-IR"/>
              <a:t> </a:t>
            </a:r>
            <a:r>
              <a:rPr lang="fa-IR">
                <a:latin typeface="B Homa"/>
              </a:rPr>
              <a:t>عمومی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مؤسساتی</a:t>
            </a:r>
            <a:r>
              <a:rPr lang="fa-IR"/>
              <a:t> </a:t>
            </a:r>
            <a:r>
              <a:rPr lang="fa-IR">
                <a:latin typeface="B Homa"/>
              </a:rPr>
              <a:t>گفته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مالکیت</a:t>
            </a:r>
            <a:r>
              <a:rPr lang="fa-IR"/>
              <a:t> </a:t>
            </a:r>
            <a:r>
              <a:rPr lang="fa-IR">
                <a:latin typeface="B Homa"/>
              </a:rPr>
              <a:t>آنها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عهده</a:t>
            </a:r>
            <a:r>
              <a:rPr lang="fa-IR"/>
              <a:t> </a:t>
            </a:r>
            <a:r>
              <a:rPr lang="fa-IR">
                <a:latin typeface="B Homa"/>
              </a:rPr>
              <a:t>حاکمیت</a:t>
            </a:r>
            <a:r>
              <a:rPr lang="fa-IR"/>
              <a:t> </a:t>
            </a:r>
            <a:r>
              <a:rPr lang="fa-IR">
                <a:latin typeface="B Homa"/>
              </a:rPr>
              <a:t>جامعه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. </a:t>
            </a:r>
            <a:r>
              <a:rPr lang="fa-IR">
                <a:latin typeface="B Homa"/>
              </a:rPr>
              <a:t>مانند</a:t>
            </a:r>
            <a:r>
              <a:rPr lang="fa-IR"/>
              <a:t> </a:t>
            </a:r>
            <a:r>
              <a:rPr lang="fa-IR">
                <a:latin typeface="B Homa"/>
              </a:rPr>
              <a:t>وزارتخانه</a:t>
            </a:r>
            <a:r>
              <a:rPr lang="fa-IR"/>
              <a:t> </a:t>
            </a:r>
            <a:r>
              <a:rPr lang="fa-IR">
                <a:latin typeface="B Homa"/>
              </a:rPr>
              <a:t>ها،نهادهای</a:t>
            </a:r>
            <a:r>
              <a:rPr lang="fa-IR"/>
              <a:t> </a:t>
            </a:r>
            <a:r>
              <a:rPr lang="fa-IR">
                <a:latin typeface="B Homa"/>
              </a:rPr>
              <a:t>دولتی،</a:t>
            </a:r>
            <a:r>
              <a:rPr lang="fa-IR"/>
              <a:t> </a:t>
            </a:r>
            <a:r>
              <a:rPr lang="fa-IR">
                <a:latin typeface="B Homa"/>
              </a:rPr>
              <a:t>شهرداری</a:t>
            </a:r>
            <a:r>
              <a:rPr lang="fa-IR"/>
              <a:t> </a:t>
            </a:r>
            <a:r>
              <a:rPr lang="fa-IR">
                <a:latin typeface="B Homa"/>
              </a:rPr>
              <a:t>ها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... 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65200" y="4572000"/>
            <a:ext cx="7924800" cy="8382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مؤسسه</a:t>
            </a:r>
            <a:r>
              <a:rPr lang="fa-IR"/>
              <a:t> </a:t>
            </a:r>
            <a:r>
              <a:rPr lang="fa-IR">
                <a:latin typeface="B Homa"/>
              </a:rPr>
              <a:t>خصوصی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مؤسساتی</a:t>
            </a:r>
            <a:r>
              <a:rPr lang="fa-IR"/>
              <a:t> </a:t>
            </a:r>
            <a:r>
              <a:rPr lang="fa-IR">
                <a:latin typeface="B Homa"/>
              </a:rPr>
              <a:t>گفته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مالک</a:t>
            </a:r>
            <a:r>
              <a:rPr lang="fa-IR"/>
              <a:t> </a:t>
            </a:r>
            <a:r>
              <a:rPr lang="fa-IR">
                <a:latin typeface="B Homa"/>
              </a:rPr>
              <a:t>آنها</a:t>
            </a:r>
            <a:r>
              <a:rPr lang="fa-IR"/>
              <a:t> </a:t>
            </a:r>
            <a:r>
              <a:rPr lang="fa-IR">
                <a:latin typeface="B Homa"/>
              </a:rPr>
              <a:t>غیر</a:t>
            </a:r>
            <a:r>
              <a:rPr lang="fa-IR"/>
              <a:t> </a:t>
            </a:r>
            <a:r>
              <a:rPr lang="fa-IR">
                <a:latin typeface="B Homa"/>
              </a:rPr>
              <a:t>دولت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. </a:t>
            </a:r>
            <a:r>
              <a:rPr lang="fa-IR">
                <a:latin typeface="B Homa"/>
              </a:rPr>
              <a:t>مانند</a:t>
            </a:r>
            <a:r>
              <a:rPr lang="fa-IR"/>
              <a:t> </a:t>
            </a:r>
            <a:r>
              <a:rPr lang="fa-IR">
                <a:latin typeface="B Homa"/>
              </a:rPr>
              <a:t>کلیه</a:t>
            </a:r>
            <a:r>
              <a:rPr lang="fa-IR"/>
              <a:t> </a:t>
            </a:r>
            <a:r>
              <a:rPr lang="fa-IR">
                <a:latin typeface="B Homa"/>
              </a:rPr>
              <a:t>فروشگاهها،شرکتهای</a:t>
            </a:r>
            <a:r>
              <a:rPr lang="fa-IR"/>
              <a:t> </a:t>
            </a:r>
            <a:r>
              <a:rPr lang="fa-IR">
                <a:latin typeface="B Homa"/>
              </a:rPr>
              <a:t>سهامی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... 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65200" y="5638800"/>
            <a:ext cx="7924800" cy="8382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مؤسسات</a:t>
            </a:r>
            <a:r>
              <a:rPr lang="fa-IR"/>
              <a:t> </a:t>
            </a:r>
            <a:r>
              <a:rPr lang="fa-IR">
                <a:latin typeface="B Homa"/>
              </a:rPr>
              <a:t>تعاونی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مؤسساتی</a:t>
            </a:r>
            <a:r>
              <a:rPr lang="fa-IR"/>
              <a:t> </a:t>
            </a:r>
            <a:r>
              <a:rPr lang="fa-IR">
                <a:latin typeface="B Homa"/>
              </a:rPr>
              <a:t>گفته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گروهی</a:t>
            </a:r>
            <a:r>
              <a:rPr lang="fa-IR"/>
              <a:t> </a:t>
            </a:r>
            <a:r>
              <a:rPr lang="fa-IR">
                <a:latin typeface="B Homa"/>
              </a:rPr>
              <a:t>جمع</a:t>
            </a:r>
            <a:r>
              <a:rPr lang="fa-IR"/>
              <a:t> </a:t>
            </a:r>
            <a:r>
              <a:rPr lang="fa-IR">
                <a:latin typeface="B Homa"/>
              </a:rPr>
              <a:t>شده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تشکیل</a:t>
            </a:r>
            <a:r>
              <a:rPr lang="fa-IR"/>
              <a:t> </a:t>
            </a:r>
            <a:r>
              <a:rPr lang="fa-IR">
                <a:latin typeface="B Homa"/>
              </a:rPr>
              <a:t>یک</a:t>
            </a:r>
            <a:r>
              <a:rPr lang="fa-IR"/>
              <a:t> </a:t>
            </a:r>
            <a:r>
              <a:rPr lang="fa-IR">
                <a:latin typeface="B Homa"/>
              </a:rPr>
              <a:t>مؤسسه</a:t>
            </a:r>
            <a:r>
              <a:rPr lang="fa-IR"/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دهند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خود</a:t>
            </a:r>
            <a:r>
              <a:rPr lang="fa-IR"/>
              <a:t> </a:t>
            </a:r>
            <a:r>
              <a:rPr lang="fa-IR">
                <a:latin typeface="B Homa"/>
              </a:rPr>
              <a:t>اعضا</a:t>
            </a:r>
            <a:r>
              <a:rPr lang="fa-IR"/>
              <a:t> </a:t>
            </a:r>
            <a:r>
              <a:rPr lang="fa-IR">
                <a:latin typeface="B Homa"/>
              </a:rPr>
              <a:t>خدمات</a:t>
            </a:r>
            <a:r>
              <a:rPr lang="fa-IR"/>
              <a:t> </a:t>
            </a:r>
            <a:r>
              <a:rPr lang="fa-IR">
                <a:latin typeface="B Homa"/>
              </a:rPr>
              <a:t>ارائه</a:t>
            </a:r>
            <a:r>
              <a:rPr lang="fa-IR"/>
              <a:t> </a:t>
            </a:r>
            <a:r>
              <a:rPr lang="fa-IR">
                <a:latin typeface="B Homa"/>
              </a:rPr>
              <a:t>گردد</a:t>
            </a:r>
            <a:r>
              <a:rPr lang="fa-IR"/>
              <a:t>. </a:t>
            </a:r>
            <a:r>
              <a:rPr lang="fa-IR">
                <a:latin typeface="B Homa"/>
              </a:rPr>
              <a:t>مانند</a:t>
            </a:r>
            <a:r>
              <a:rPr lang="fa-IR"/>
              <a:t> </a:t>
            </a:r>
            <a:r>
              <a:rPr lang="fa-IR">
                <a:latin typeface="B Homa"/>
              </a:rPr>
              <a:t>تعاونی</a:t>
            </a:r>
            <a:r>
              <a:rPr lang="fa-IR"/>
              <a:t> </a:t>
            </a:r>
            <a:r>
              <a:rPr lang="fa-IR">
                <a:latin typeface="B Homa"/>
              </a:rPr>
              <a:t>مصرف</a:t>
            </a:r>
            <a:r>
              <a:rPr lang="fa-IR"/>
              <a:t> </a:t>
            </a:r>
            <a:r>
              <a:rPr lang="fa-IR">
                <a:latin typeface="B Homa"/>
              </a:rPr>
              <a:t>فرهنگیان،</a:t>
            </a:r>
            <a:r>
              <a:rPr lang="fa-IR"/>
              <a:t> </a:t>
            </a:r>
            <a:r>
              <a:rPr lang="fa-IR">
                <a:latin typeface="B Homa"/>
              </a:rPr>
              <a:t>تعاونی</a:t>
            </a:r>
            <a:r>
              <a:rPr lang="fa-IR"/>
              <a:t> </a:t>
            </a:r>
            <a:r>
              <a:rPr lang="fa-IR">
                <a:latin typeface="B Homa"/>
              </a:rPr>
              <a:t>نیروهای</a:t>
            </a:r>
            <a:r>
              <a:rPr lang="fa-IR"/>
              <a:t> </a:t>
            </a:r>
            <a:r>
              <a:rPr lang="fa-IR">
                <a:latin typeface="B Homa"/>
              </a:rPr>
              <a:t>مسلح،</a:t>
            </a:r>
            <a:r>
              <a:rPr lang="fa-IR"/>
              <a:t> </a:t>
            </a:r>
            <a:r>
              <a:rPr lang="fa-IR">
                <a:latin typeface="B Homa"/>
              </a:rPr>
              <a:t>مسکن</a:t>
            </a:r>
            <a:r>
              <a:rPr lang="fa-IR"/>
              <a:t> </a:t>
            </a:r>
            <a:r>
              <a:rPr lang="fa-IR">
                <a:latin typeface="B Homa"/>
              </a:rPr>
              <a:t>مهر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... 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1-4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4</a:t>
            </a:fld>
            <a:endParaRPr/>
          </a:p>
        </p:txBody>
      </p:sp>
    </p:spTree>
  </p:cSld>
  <p:clrMapOvr>
    <a:masterClrMapping/>
  </p:clrMapOvr>
  <p:transition spd="slow">
    <p:spli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حساب</a:t>
            </a:r>
          </a:p>
          <a:p>
            <a:pPr lvl="0" algn="ctr"/>
            <a:r>
              <a:rPr lang="fa-IR">
                <a:latin typeface="B Homa"/>
              </a:rPr>
              <a:t>درآمد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90600" y="907473"/>
            <a:ext cx="7848600" cy="616527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تعریف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درآمد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کلیه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منافع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حاصل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ارائه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خدمات،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خرید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فروش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کالا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یا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ساخت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فروش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کالا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عاید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مؤسسه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گردد</a:t>
            </a:r>
            <a:r>
              <a:rPr lang="fa-IR" sz="160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14900" y="1524000"/>
            <a:ext cx="3934342" cy="4191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درآمد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افزایش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دهنده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غیر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مستقیم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سرمایه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48400" y="1950594"/>
            <a:ext cx="2590800" cy="4191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کسب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درآمد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صورت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نقدی</a:t>
            </a:r>
            <a:r>
              <a:rPr lang="fa-IR" sz="1600"/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48842" y="2362767"/>
            <a:ext cx="3200400" cy="1011382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/>
              <a:t>2/20/)  </a:t>
            </a:r>
            <a:r>
              <a:rPr lang="fa-IR" sz="1600">
                <a:latin typeface="B Homa"/>
              </a:rPr>
              <a:t>بانک</a:t>
            </a:r>
            <a:r>
              <a:rPr lang="fa-IR" sz="1600"/>
              <a:t>     5,000,000</a:t>
            </a:r>
          </a:p>
          <a:p>
            <a:pPr lvl="0" algn="r"/>
            <a:r>
              <a:rPr lang="fa-IR" sz="1600"/>
              <a:t>                        </a:t>
            </a:r>
            <a:r>
              <a:rPr lang="fa-IR" sz="1600">
                <a:latin typeface="B Homa"/>
              </a:rPr>
              <a:t>درآمد</a:t>
            </a:r>
            <a:r>
              <a:rPr lang="fa-IR" sz="1600"/>
              <a:t>     5,000,000</a:t>
            </a:r>
          </a:p>
          <a:p>
            <a:pPr lvl="0" algn="r"/>
            <a:r>
              <a:rPr lang="fa-IR" sz="1600">
                <a:latin typeface="B Homa"/>
              </a:rPr>
              <a:t>انجام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خدمات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دریافت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وجه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8798" y="2142972"/>
            <a:ext cx="1642965" cy="1441133"/>
            <a:chOff x="533399" y="2182091"/>
            <a:chExt cx="2618406" cy="2313709"/>
          </a:xfrm>
        </p:grpSpPr>
        <p:grpSp>
          <p:nvGrpSpPr>
            <p:cNvPr id="8" name="Group 7"/>
            <p:cNvGrpSpPr/>
            <p:nvPr/>
          </p:nvGrpSpPr>
          <p:grpSpPr>
            <a:xfrm>
              <a:off x="533399" y="2667000"/>
              <a:ext cx="2590802" cy="1828800"/>
              <a:chOff x="1752599" y="2667000"/>
              <a:chExt cx="3429002" cy="2209800"/>
            </a:xfrm>
          </p:grpSpPr>
          <p:sp>
            <p:nvSpPr>
              <p:cNvPr id="9" name="Straight Connector 8"/>
              <p:cNvSpPr/>
              <p:nvPr/>
            </p:nvSpPr>
            <p:spPr>
              <a:xfrm>
                <a:off x="1752599" y="2667000"/>
                <a:ext cx="3429002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0" name="Straight Connector 9"/>
              <p:cNvSpPr/>
              <p:nvPr/>
            </p:nvSpPr>
            <p:spPr>
              <a:xfrm>
                <a:off x="3467100" y="2667000"/>
                <a:ext cx="0" cy="220980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490158" y="2182091"/>
              <a:ext cx="677284" cy="394353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بانک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2840" y="2756398"/>
              <a:ext cx="1328965" cy="494130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5,000,000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48811" y="2114769"/>
            <a:ext cx="1625644" cy="1441133"/>
            <a:chOff x="533400" y="2182091"/>
            <a:chExt cx="2590800" cy="2313709"/>
          </a:xfrm>
        </p:grpSpPr>
        <p:grpSp>
          <p:nvGrpSpPr>
            <p:cNvPr id="14" name="Group 13"/>
            <p:cNvGrpSpPr/>
            <p:nvPr/>
          </p:nvGrpSpPr>
          <p:grpSpPr>
            <a:xfrm>
              <a:off x="533400" y="2667000"/>
              <a:ext cx="2590800" cy="1828800"/>
              <a:chOff x="1752600" y="2667000"/>
              <a:chExt cx="3429000" cy="2209800"/>
            </a:xfrm>
          </p:grpSpPr>
          <p:sp>
            <p:nvSpPr>
              <p:cNvPr id="15" name="Straight Connector 14"/>
              <p:cNvSpPr/>
              <p:nvPr/>
            </p:nvSpPr>
            <p:spPr>
              <a:xfrm>
                <a:off x="1752600" y="2667000"/>
                <a:ext cx="3429000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6" name="Straight Connector 15"/>
              <p:cNvSpPr/>
              <p:nvPr/>
            </p:nvSpPr>
            <p:spPr>
              <a:xfrm>
                <a:off x="3467100" y="2667000"/>
                <a:ext cx="0" cy="220980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313770" y="2182091"/>
              <a:ext cx="1030064" cy="592955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درآمد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435795" y="2540920"/>
            <a:ext cx="833883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5,000,000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01881" y="5027468"/>
            <a:ext cx="7848601" cy="535132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درآمد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ماهیت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فقط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بستانکار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 </a:t>
            </a:r>
            <a:r>
              <a:rPr lang="fa-IR" sz="1600">
                <a:latin typeface="B Homa"/>
              </a:rPr>
              <a:t>یعنی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درآمد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هیچ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وقت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طرف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زمان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اشتباه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درآمد</a:t>
            </a:r>
            <a:r>
              <a:rPr lang="fa-IR" sz="1600"/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38358" y="3352800"/>
            <a:ext cx="2590800" cy="4191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کسب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درآمد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صورت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نسیه</a:t>
            </a:r>
            <a:r>
              <a:rPr lang="fa-IR" sz="1600"/>
              <a:t>: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410200" y="3764973"/>
            <a:ext cx="3429000" cy="1011382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/>
              <a:t>2/20/)  </a:t>
            </a:r>
            <a:r>
              <a:rPr lang="fa-IR" sz="1600">
                <a:latin typeface="B Homa"/>
              </a:rPr>
              <a:t>حسابهای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دریافتنی</a:t>
            </a:r>
            <a:r>
              <a:rPr lang="fa-IR" sz="1600"/>
              <a:t> 2,000,000</a:t>
            </a:r>
          </a:p>
          <a:p>
            <a:pPr lvl="0" algn="r"/>
            <a:r>
              <a:rPr lang="fa-IR" sz="1600"/>
              <a:t>                                   </a:t>
            </a:r>
            <a:r>
              <a:rPr lang="fa-IR" sz="1600">
                <a:latin typeface="B Homa"/>
              </a:rPr>
              <a:t>درآمد</a:t>
            </a:r>
            <a:r>
              <a:rPr lang="fa-IR" sz="1600"/>
              <a:t>     2,000,000</a:t>
            </a:r>
          </a:p>
          <a:p>
            <a:pPr lvl="0" algn="r"/>
            <a:r>
              <a:rPr lang="fa-IR" sz="1600">
                <a:latin typeface="B Homa"/>
              </a:rPr>
              <a:t>ارسال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صورت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خدمات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181099" y="5562600"/>
            <a:ext cx="7848601" cy="535132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زمان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کسب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درآمد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سرمایه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افزایش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یابند</a:t>
            </a:r>
            <a:r>
              <a:rPr lang="fa-IR" sz="1600"/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9117" y="3656841"/>
            <a:ext cx="1642965" cy="1441133"/>
            <a:chOff x="533399" y="2182091"/>
            <a:chExt cx="2618406" cy="2313709"/>
          </a:xfrm>
        </p:grpSpPr>
        <p:grpSp>
          <p:nvGrpSpPr>
            <p:cNvPr id="24" name="Group 23"/>
            <p:cNvGrpSpPr/>
            <p:nvPr/>
          </p:nvGrpSpPr>
          <p:grpSpPr>
            <a:xfrm>
              <a:off x="533399" y="2667000"/>
              <a:ext cx="2590802" cy="1828800"/>
              <a:chOff x="1752599" y="2667000"/>
              <a:chExt cx="3429002" cy="2209800"/>
            </a:xfrm>
          </p:grpSpPr>
          <p:sp>
            <p:nvSpPr>
              <p:cNvPr id="25" name="Straight Connector 24"/>
              <p:cNvSpPr/>
              <p:nvPr/>
            </p:nvSpPr>
            <p:spPr>
              <a:xfrm>
                <a:off x="1752599" y="2667000"/>
                <a:ext cx="3429002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26" name="Straight Connector 25"/>
              <p:cNvSpPr/>
              <p:nvPr/>
            </p:nvSpPr>
            <p:spPr>
              <a:xfrm>
                <a:off x="3467100" y="2667000"/>
                <a:ext cx="0" cy="220980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560130" y="2182091"/>
              <a:ext cx="2537347" cy="592955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حسابهای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دریافتنی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22840" y="2756398"/>
              <a:ext cx="1328965" cy="494130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2,000,000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392652" y="2832463"/>
            <a:ext cx="833883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2,000,000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32" name="Slide Number Placeholder 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40</a:t>
            </a:fld>
            <a:endParaRPr/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حساب</a:t>
            </a:r>
          </a:p>
          <a:p>
            <a:pPr lvl="0" algn="ctr"/>
            <a:r>
              <a:rPr lang="fa-IR">
                <a:latin typeface="B Homa"/>
              </a:rPr>
              <a:t>هزینه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00600" y="907473"/>
            <a:ext cx="4038600" cy="616527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تعریف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هزینه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کلیه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مخارجی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کسب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درآمد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صورت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گیرد</a:t>
            </a:r>
            <a:r>
              <a:rPr lang="fa-IR" sz="1600"/>
              <a:t>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907473"/>
            <a:ext cx="4038600" cy="616527"/>
          </a:xfrm>
          <a:prstGeom prst="roundRect">
            <a:avLst/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کاهنده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غیر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مستقیم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سرمایه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باشند</a:t>
            </a:r>
            <a:r>
              <a:rPr lang="fa-IR" sz="160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00600" y="1593273"/>
            <a:ext cx="4038600" cy="308263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انجام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پرداخت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صورت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نقدی</a:t>
            </a:r>
            <a:r>
              <a:rPr lang="fa-IR" sz="1600"/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6800" y="1981200"/>
            <a:ext cx="4038600" cy="1066800"/>
          </a:xfrm>
          <a:prstGeom prst="roundRect">
            <a:avLst/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/>
              <a:t>5/31)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اجاره</a:t>
            </a:r>
            <a:r>
              <a:rPr lang="fa-IR" sz="1600"/>
              <a:t>  3,000,000</a:t>
            </a:r>
          </a:p>
          <a:p>
            <a:pPr lvl="0" algn="r"/>
            <a:r>
              <a:rPr lang="fa-IR" sz="1600"/>
              <a:t>                          </a:t>
            </a:r>
            <a:r>
              <a:rPr lang="fa-IR" sz="1600">
                <a:latin typeface="B Homa"/>
              </a:rPr>
              <a:t>بانک</a:t>
            </a:r>
            <a:r>
              <a:rPr lang="fa-IR" sz="1600"/>
              <a:t>        3,000,000</a:t>
            </a:r>
          </a:p>
          <a:p>
            <a:pPr lvl="0" algn="r"/>
            <a:r>
              <a:rPr lang="fa-IR" sz="1600">
                <a:latin typeface="B Homa"/>
              </a:rPr>
              <a:t>پرداخت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اجاره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مرداد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ماه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1981200"/>
            <a:ext cx="4038600" cy="10668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/>
              <a:t>5/31)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حقوق</a:t>
            </a:r>
            <a:r>
              <a:rPr lang="fa-IR" sz="1600"/>
              <a:t> 5,000,000</a:t>
            </a:r>
          </a:p>
          <a:p>
            <a:pPr lvl="0" algn="r"/>
            <a:r>
              <a:rPr lang="fa-IR" sz="1600"/>
              <a:t>                          </a:t>
            </a:r>
            <a:r>
              <a:rPr lang="fa-IR" sz="1600">
                <a:latin typeface="B Homa"/>
              </a:rPr>
              <a:t>حقوق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پرداختنی</a:t>
            </a:r>
            <a:r>
              <a:rPr lang="fa-IR" sz="1600"/>
              <a:t>  5,000,000</a:t>
            </a:r>
          </a:p>
          <a:p>
            <a:pPr lvl="0" algn="r"/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حقوق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مردادماه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" y="1596737"/>
            <a:ext cx="4038600" cy="308263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انجام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بدون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پرداخت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نقدی</a:t>
            </a:r>
            <a:r>
              <a:rPr lang="fa-IR" sz="1600"/>
              <a:t>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5330537"/>
            <a:ext cx="8534400" cy="535132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600"/>
              <a:t>: </a:t>
            </a:r>
          </a:p>
          <a:p>
            <a:pPr lvl="0" algn="r"/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پرداخت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آنها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ارتباط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ندارد</a:t>
            </a:r>
            <a:r>
              <a:rPr lang="fa-IR" sz="1600">
                <a:solidFill>
                  <a:srgbClr val="FF0000"/>
                </a:solidFill>
              </a:rPr>
              <a:t>.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زمان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صورت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گرفت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دفاتر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گردند</a:t>
            </a:r>
            <a:r>
              <a:rPr lang="fa-IR" sz="1600"/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24400" y="5865668"/>
            <a:ext cx="4204856" cy="535132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latin typeface="B Homa"/>
              </a:rPr>
              <a:t>انجام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هزینه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پرداخت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آن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باعث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کاهش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دارایی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سرمایه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شود</a:t>
            </a:r>
            <a:r>
              <a:rPr lang="fa-IR" sz="1400"/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0" y="5865668"/>
            <a:ext cx="4343400" cy="535132"/>
          </a:xfrm>
          <a:prstGeom prst="roundRect">
            <a:avLst/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latin typeface="B Homa"/>
              </a:rPr>
              <a:t>انجام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هزینه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بدون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پرداخت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باعث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کاهش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سرمایه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افزایش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بدهی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شود</a:t>
            </a:r>
            <a:r>
              <a:rPr lang="fa-IR" sz="1400"/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474642" y="3200400"/>
            <a:ext cx="1648576" cy="1441133"/>
            <a:chOff x="533399" y="2182091"/>
            <a:chExt cx="2627349" cy="2313709"/>
          </a:xfrm>
        </p:grpSpPr>
        <p:grpSp>
          <p:nvGrpSpPr>
            <p:cNvPr id="13" name="Group 12"/>
            <p:cNvGrpSpPr/>
            <p:nvPr/>
          </p:nvGrpSpPr>
          <p:grpSpPr>
            <a:xfrm>
              <a:off x="533399" y="2667000"/>
              <a:ext cx="2590802" cy="1828800"/>
              <a:chOff x="1752599" y="2667000"/>
              <a:chExt cx="3429002" cy="2209800"/>
            </a:xfrm>
          </p:grpSpPr>
          <p:sp>
            <p:nvSpPr>
              <p:cNvPr id="14" name="Straight Connector 13"/>
              <p:cNvSpPr/>
              <p:nvPr/>
            </p:nvSpPr>
            <p:spPr>
              <a:xfrm>
                <a:off x="1752599" y="2667000"/>
                <a:ext cx="3429002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5" name="Straight Connector 14"/>
              <p:cNvSpPr/>
              <p:nvPr/>
            </p:nvSpPr>
            <p:spPr>
              <a:xfrm>
                <a:off x="3467100" y="2667000"/>
                <a:ext cx="0" cy="220980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995708" y="2182091"/>
              <a:ext cx="1666188" cy="592955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هزینه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اجاره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13899" y="2756398"/>
              <a:ext cx="1346849" cy="494130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3,000,000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60771" y="3200400"/>
            <a:ext cx="1642965" cy="1441133"/>
            <a:chOff x="533399" y="2182091"/>
            <a:chExt cx="2618406" cy="2313709"/>
          </a:xfrm>
        </p:grpSpPr>
        <p:grpSp>
          <p:nvGrpSpPr>
            <p:cNvPr id="19" name="Group 18"/>
            <p:cNvGrpSpPr/>
            <p:nvPr/>
          </p:nvGrpSpPr>
          <p:grpSpPr>
            <a:xfrm>
              <a:off x="533399" y="2667000"/>
              <a:ext cx="2590802" cy="1828800"/>
              <a:chOff x="1752599" y="2667000"/>
              <a:chExt cx="3429002" cy="2209800"/>
            </a:xfrm>
          </p:grpSpPr>
          <p:sp>
            <p:nvSpPr>
              <p:cNvPr id="20" name="Straight Connector 19"/>
              <p:cNvSpPr/>
              <p:nvPr/>
            </p:nvSpPr>
            <p:spPr>
              <a:xfrm>
                <a:off x="1752599" y="2667000"/>
                <a:ext cx="3429002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21" name="Straight Connector 20"/>
              <p:cNvSpPr/>
              <p:nvPr/>
            </p:nvSpPr>
            <p:spPr>
              <a:xfrm>
                <a:off x="3467100" y="2667000"/>
                <a:ext cx="0" cy="220980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940783" y="2182091"/>
              <a:ext cx="1776041" cy="592955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هزینه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حقوق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22840" y="2756398"/>
              <a:ext cx="1328965" cy="494130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5,000,000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82718" y="3221744"/>
            <a:ext cx="1657926" cy="1441133"/>
            <a:chOff x="5682718" y="3360635"/>
            <a:chExt cx="1657926" cy="1441133"/>
          </a:xfrm>
        </p:grpSpPr>
        <p:grpSp>
          <p:nvGrpSpPr>
            <p:cNvPr id="25" name="Group 24"/>
            <p:cNvGrpSpPr/>
            <p:nvPr/>
          </p:nvGrpSpPr>
          <p:grpSpPr>
            <a:xfrm>
              <a:off x="5715000" y="3360635"/>
              <a:ext cx="1625644" cy="1441133"/>
              <a:chOff x="533399" y="2182091"/>
              <a:chExt cx="2590802" cy="2313709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33399" y="2667000"/>
                <a:ext cx="2590802" cy="1828800"/>
                <a:chOff x="1752599" y="2667000"/>
                <a:chExt cx="3429002" cy="2209800"/>
              </a:xfrm>
            </p:grpSpPr>
            <p:sp>
              <p:nvSpPr>
                <p:cNvPr id="27" name="Straight Connector 26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8" name="Straight Connector 27"/>
                <p:cNvSpPr/>
                <p:nvPr/>
              </p:nvSpPr>
              <p:spPr>
                <a:xfrm>
                  <a:off x="3467100" y="2667000"/>
                  <a:ext cx="0" cy="220980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29" name="Rectangle 28"/>
              <p:cNvSpPr/>
              <p:nvPr/>
            </p:nvSpPr>
            <p:spPr>
              <a:xfrm>
                <a:off x="1490158" y="2182091"/>
                <a:ext cx="677284" cy="3943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بانک</a:t>
                </a: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5682718" y="3697007"/>
              <a:ext cx="845104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3,000,000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4073" y="3200400"/>
            <a:ext cx="1725636" cy="1441133"/>
            <a:chOff x="374073" y="3339291"/>
            <a:chExt cx="1725636" cy="1441133"/>
          </a:xfrm>
        </p:grpSpPr>
        <p:grpSp>
          <p:nvGrpSpPr>
            <p:cNvPr id="32" name="Group 31"/>
            <p:cNvGrpSpPr/>
            <p:nvPr/>
          </p:nvGrpSpPr>
          <p:grpSpPr>
            <a:xfrm>
              <a:off x="474065" y="3339291"/>
              <a:ext cx="1625644" cy="1441133"/>
              <a:chOff x="533399" y="2182091"/>
              <a:chExt cx="2590802" cy="231370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33399" y="2667000"/>
                <a:ext cx="2590802" cy="1828800"/>
                <a:chOff x="1752599" y="2667000"/>
                <a:chExt cx="3429002" cy="2209800"/>
              </a:xfrm>
            </p:grpSpPr>
            <p:sp>
              <p:nvSpPr>
                <p:cNvPr id="34" name="Straight Connector 33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35" name="Straight Connector 34"/>
                <p:cNvSpPr/>
                <p:nvPr/>
              </p:nvSpPr>
              <p:spPr>
                <a:xfrm>
                  <a:off x="3467100" y="2667000"/>
                  <a:ext cx="0" cy="220980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36" name="Rectangle 35"/>
              <p:cNvSpPr/>
              <p:nvPr/>
            </p:nvSpPr>
            <p:spPr>
              <a:xfrm>
                <a:off x="751731" y="2182091"/>
                <a:ext cx="2154140" cy="5929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حقوق</a:t>
                </a:r>
                <a:r>
                  <a:rPr lang="fa-IR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پرداختنی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374073" y="3739391"/>
              <a:ext cx="833883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5,000,000</a:t>
              </a: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4724400" y="4781549"/>
            <a:ext cx="4143004" cy="535133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هر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جداگانه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گردد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74072" y="4781549"/>
            <a:ext cx="4350328" cy="535133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ماهیت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فقط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باشند</a:t>
            </a:r>
            <a:r>
              <a:rPr lang="fa-IR" sz="1600"/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42" name="Slide Number Placeholder 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41</a:t>
            </a:fld>
            <a:endParaRPr/>
          </a:p>
        </p:txBody>
      </p:sp>
    </p:spTree>
  </p:cSld>
  <p:clrMapOvr>
    <a:masterClrMapping/>
  </p:clrMapOvr>
  <p:transition spd="slow">
    <p:spli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حساب</a:t>
            </a:r>
          </a:p>
          <a:p>
            <a:pPr lvl="0" algn="ctr"/>
            <a:r>
              <a:rPr lang="fa-IR">
                <a:latin typeface="B Homa"/>
              </a:rPr>
              <a:t>هزینه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00600" y="907473"/>
            <a:ext cx="4038600" cy="616527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تعریف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هزینه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کلیه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مخارجی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کسب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درآمد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صورت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گیرد</a:t>
            </a:r>
            <a:r>
              <a:rPr lang="fa-IR" sz="1600"/>
              <a:t>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907473"/>
            <a:ext cx="4038600" cy="616527"/>
          </a:xfrm>
          <a:prstGeom prst="roundRect">
            <a:avLst/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کاهنده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غیر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مستقیم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سرمایه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باشند</a:t>
            </a:r>
            <a:r>
              <a:rPr lang="fa-IR" sz="160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00600" y="1593273"/>
            <a:ext cx="4038600" cy="308263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انجام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پرداخت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صورت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نقدی</a:t>
            </a:r>
            <a:r>
              <a:rPr lang="fa-IR" sz="1600"/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6800" y="1981200"/>
            <a:ext cx="4038600" cy="1066800"/>
          </a:xfrm>
          <a:prstGeom prst="roundRect">
            <a:avLst/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/>
              <a:t>5/31)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اجاره</a:t>
            </a:r>
            <a:r>
              <a:rPr lang="fa-IR" sz="1600"/>
              <a:t>  3,000,000</a:t>
            </a:r>
          </a:p>
          <a:p>
            <a:pPr lvl="0" algn="r"/>
            <a:r>
              <a:rPr lang="fa-IR" sz="1600"/>
              <a:t>                          </a:t>
            </a:r>
            <a:r>
              <a:rPr lang="fa-IR" sz="1600">
                <a:latin typeface="B Homa"/>
              </a:rPr>
              <a:t>بانک</a:t>
            </a:r>
            <a:r>
              <a:rPr lang="fa-IR" sz="1600"/>
              <a:t>        3,000,000</a:t>
            </a:r>
          </a:p>
          <a:p>
            <a:pPr lvl="0" algn="r"/>
            <a:r>
              <a:rPr lang="fa-IR" sz="1600">
                <a:latin typeface="B Homa"/>
              </a:rPr>
              <a:t>پرداخت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اجاره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مرداد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ماه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1981200"/>
            <a:ext cx="4038600" cy="10668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/>
              <a:t>5/31)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حقوق</a:t>
            </a:r>
            <a:r>
              <a:rPr lang="fa-IR" sz="1600"/>
              <a:t> 5,000,000</a:t>
            </a:r>
          </a:p>
          <a:p>
            <a:pPr lvl="0" algn="r"/>
            <a:r>
              <a:rPr lang="fa-IR" sz="1600"/>
              <a:t>                          </a:t>
            </a:r>
            <a:r>
              <a:rPr lang="fa-IR" sz="1600">
                <a:latin typeface="B Homa"/>
              </a:rPr>
              <a:t>حقوق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پرداختنی</a:t>
            </a:r>
            <a:r>
              <a:rPr lang="fa-IR" sz="1600"/>
              <a:t>  5,000,000</a:t>
            </a:r>
          </a:p>
          <a:p>
            <a:pPr lvl="0" algn="r"/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حقوق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مردادماه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" y="1596737"/>
            <a:ext cx="4038600" cy="308263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انجام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بدون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پرداخت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نقدی</a:t>
            </a:r>
            <a:r>
              <a:rPr lang="fa-IR" sz="1600"/>
              <a:t>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5330537"/>
            <a:ext cx="8534400" cy="535132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600"/>
              <a:t>: </a:t>
            </a:r>
          </a:p>
          <a:p>
            <a:pPr lvl="0" algn="r"/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پرداخت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آنها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ارتباط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ندارد</a:t>
            </a:r>
            <a:r>
              <a:rPr lang="fa-IR" sz="1600">
                <a:solidFill>
                  <a:srgbClr val="FF0000"/>
                </a:solidFill>
              </a:rPr>
              <a:t>.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زمان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صورت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گرفت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دفاتر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گردند</a:t>
            </a:r>
            <a:r>
              <a:rPr lang="fa-IR" sz="1600"/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24400" y="5865668"/>
            <a:ext cx="4204856" cy="535132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latin typeface="B Homa"/>
              </a:rPr>
              <a:t>انجام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هزینه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پرداخت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آن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باعث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کاهش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دارایی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سرمایه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شود</a:t>
            </a:r>
            <a:r>
              <a:rPr lang="fa-IR" sz="1400"/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0" y="5865668"/>
            <a:ext cx="4343400" cy="535132"/>
          </a:xfrm>
          <a:prstGeom prst="roundRect">
            <a:avLst/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latin typeface="B Homa"/>
              </a:rPr>
              <a:t>انجام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هزینه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بدون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پرداخت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باعث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کاهش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سرمایه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افزایش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بدهی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شود</a:t>
            </a:r>
            <a:r>
              <a:rPr lang="fa-IR" sz="1400"/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474642" y="3200400"/>
            <a:ext cx="1648576" cy="1441133"/>
            <a:chOff x="533399" y="2182091"/>
            <a:chExt cx="2627349" cy="2313709"/>
          </a:xfrm>
        </p:grpSpPr>
        <p:grpSp>
          <p:nvGrpSpPr>
            <p:cNvPr id="13" name="Group 12"/>
            <p:cNvGrpSpPr/>
            <p:nvPr/>
          </p:nvGrpSpPr>
          <p:grpSpPr>
            <a:xfrm>
              <a:off x="533399" y="2667000"/>
              <a:ext cx="2590802" cy="1828800"/>
              <a:chOff x="1752599" y="2667000"/>
              <a:chExt cx="3429002" cy="2209800"/>
            </a:xfrm>
          </p:grpSpPr>
          <p:sp>
            <p:nvSpPr>
              <p:cNvPr id="14" name="Straight Connector 13"/>
              <p:cNvSpPr/>
              <p:nvPr/>
            </p:nvSpPr>
            <p:spPr>
              <a:xfrm>
                <a:off x="1752599" y="2667000"/>
                <a:ext cx="3429002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5" name="Straight Connector 14"/>
              <p:cNvSpPr/>
              <p:nvPr/>
            </p:nvSpPr>
            <p:spPr>
              <a:xfrm>
                <a:off x="3467100" y="2667000"/>
                <a:ext cx="0" cy="220980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995708" y="2182091"/>
              <a:ext cx="1666188" cy="592955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هزینه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اجاره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13899" y="2756398"/>
              <a:ext cx="1346849" cy="494130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3,000,000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60771" y="3200400"/>
            <a:ext cx="1642965" cy="1441133"/>
            <a:chOff x="533399" y="2182091"/>
            <a:chExt cx="2618406" cy="2313709"/>
          </a:xfrm>
        </p:grpSpPr>
        <p:grpSp>
          <p:nvGrpSpPr>
            <p:cNvPr id="19" name="Group 18"/>
            <p:cNvGrpSpPr/>
            <p:nvPr/>
          </p:nvGrpSpPr>
          <p:grpSpPr>
            <a:xfrm>
              <a:off x="533399" y="2667000"/>
              <a:ext cx="2590802" cy="1828800"/>
              <a:chOff x="1752599" y="2667000"/>
              <a:chExt cx="3429002" cy="2209800"/>
            </a:xfrm>
          </p:grpSpPr>
          <p:sp>
            <p:nvSpPr>
              <p:cNvPr id="20" name="Straight Connector 19"/>
              <p:cNvSpPr/>
              <p:nvPr/>
            </p:nvSpPr>
            <p:spPr>
              <a:xfrm>
                <a:off x="1752599" y="2667000"/>
                <a:ext cx="3429002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21" name="Straight Connector 20"/>
              <p:cNvSpPr/>
              <p:nvPr/>
            </p:nvSpPr>
            <p:spPr>
              <a:xfrm>
                <a:off x="3467100" y="2667000"/>
                <a:ext cx="0" cy="220980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940783" y="2182091"/>
              <a:ext cx="1776041" cy="592955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هزینه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حقوق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22840" y="2756398"/>
              <a:ext cx="1328965" cy="494130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5,000,000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82718" y="3221744"/>
            <a:ext cx="1657926" cy="1441133"/>
            <a:chOff x="5682718" y="3360635"/>
            <a:chExt cx="1657926" cy="1441133"/>
          </a:xfrm>
        </p:grpSpPr>
        <p:grpSp>
          <p:nvGrpSpPr>
            <p:cNvPr id="25" name="Group 24"/>
            <p:cNvGrpSpPr/>
            <p:nvPr/>
          </p:nvGrpSpPr>
          <p:grpSpPr>
            <a:xfrm>
              <a:off x="5715000" y="3360635"/>
              <a:ext cx="1625644" cy="1441133"/>
              <a:chOff x="533399" y="2182091"/>
              <a:chExt cx="2590802" cy="2313709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33399" y="2667000"/>
                <a:ext cx="2590802" cy="1828800"/>
                <a:chOff x="1752599" y="2667000"/>
                <a:chExt cx="3429002" cy="2209800"/>
              </a:xfrm>
            </p:grpSpPr>
            <p:sp>
              <p:nvSpPr>
                <p:cNvPr id="27" name="Straight Connector 26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8" name="Straight Connector 27"/>
                <p:cNvSpPr/>
                <p:nvPr/>
              </p:nvSpPr>
              <p:spPr>
                <a:xfrm>
                  <a:off x="3467100" y="2667000"/>
                  <a:ext cx="0" cy="220980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29" name="Rectangle 28"/>
              <p:cNvSpPr/>
              <p:nvPr/>
            </p:nvSpPr>
            <p:spPr>
              <a:xfrm>
                <a:off x="1490158" y="2182091"/>
                <a:ext cx="677284" cy="3943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بانک</a:t>
                </a: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5682718" y="3697007"/>
              <a:ext cx="845104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3,000,000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4073" y="3200400"/>
            <a:ext cx="1725636" cy="1441133"/>
            <a:chOff x="374073" y="3339291"/>
            <a:chExt cx="1725636" cy="1441133"/>
          </a:xfrm>
        </p:grpSpPr>
        <p:grpSp>
          <p:nvGrpSpPr>
            <p:cNvPr id="32" name="Group 31"/>
            <p:cNvGrpSpPr/>
            <p:nvPr/>
          </p:nvGrpSpPr>
          <p:grpSpPr>
            <a:xfrm>
              <a:off x="474065" y="3339291"/>
              <a:ext cx="1625644" cy="1441133"/>
              <a:chOff x="533399" y="2182091"/>
              <a:chExt cx="2590802" cy="231370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33399" y="2667000"/>
                <a:ext cx="2590802" cy="1828800"/>
                <a:chOff x="1752599" y="2667000"/>
                <a:chExt cx="3429002" cy="2209800"/>
              </a:xfrm>
            </p:grpSpPr>
            <p:sp>
              <p:nvSpPr>
                <p:cNvPr id="34" name="Straight Connector 33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35" name="Straight Connector 34"/>
                <p:cNvSpPr/>
                <p:nvPr/>
              </p:nvSpPr>
              <p:spPr>
                <a:xfrm>
                  <a:off x="3467100" y="2667000"/>
                  <a:ext cx="0" cy="220980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36" name="Rectangle 35"/>
              <p:cNvSpPr/>
              <p:nvPr/>
            </p:nvSpPr>
            <p:spPr>
              <a:xfrm>
                <a:off x="751731" y="2182091"/>
                <a:ext cx="2154140" cy="5929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حقوق</a:t>
                </a:r>
                <a:r>
                  <a:rPr lang="fa-IR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پرداختنی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374073" y="3739391"/>
              <a:ext cx="833883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5,000,000</a:t>
              </a: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4724400" y="4781549"/>
            <a:ext cx="4143004" cy="535133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هر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جداگانه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گردد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74072" y="4781549"/>
            <a:ext cx="4350328" cy="535133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ماهیت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فقط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باشند</a:t>
            </a:r>
            <a:r>
              <a:rPr lang="fa-IR" sz="1600"/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42" name="Slide Number Placeholder 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42</a:t>
            </a:fld>
            <a:endParaRPr/>
          </a:p>
        </p:txBody>
      </p:sp>
    </p:spTree>
  </p:cSld>
  <p:clrMapOvr>
    <a:masterClrMapping/>
  </p:clrMapOvr>
  <p:transition spd="slow">
    <p:spli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گزارشات</a:t>
            </a:r>
            <a:r>
              <a:rPr lang="fa-IR"/>
              <a:t> </a:t>
            </a:r>
            <a:r>
              <a:rPr lang="fa-IR">
                <a:latin typeface="B Homa"/>
              </a:rPr>
              <a:t>حسابداری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907473"/>
            <a:ext cx="8305800" cy="768927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گزارشات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حسابداری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شامل</a:t>
            </a:r>
            <a:r>
              <a:rPr lang="fa-IR" sz="1600"/>
              <a:t>:</a:t>
            </a:r>
          </a:p>
          <a:p>
            <a:pPr lvl="0" algn="r"/>
            <a:r>
              <a:rPr lang="fa-IR" sz="1600"/>
              <a:t>1. </a:t>
            </a:r>
            <a:r>
              <a:rPr lang="fa-IR" sz="1600">
                <a:latin typeface="B Homa"/>
              </a:rPr>
              <a:t>گزارش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زیان</a:t>
            </a:r>
            <a:r>
              <a:rPr lang="fa-IR" sz="1600"/>
              <a:t>  2. </a:t>
            </a:r>
            <a:r>
              <a:rPr lang="fa-IR" sz="1600">
                <a:latin typeface="B Homa"/>
              </a:rPr>
              <a:t>گزارش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سرمایه</a:t>
            </a:r>
            <a:r>
              <a:rPr lang="fa-IR" sz="1600"/>
              <a:t>  3. </a:t>
            </a:r>
            <a:r>
              <a:rPr lang="fa-IR" sz="1600">
                <a:latin typeface="B Homa"/>
              </a:rPr>
              <a:t>گزارش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ترازنامه</a:t>
            </a:r>
            <a:r>
              <a:rPr lang="fa-IR" sz="1600"/>
              <a:t> 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6364" y="1752600"/>
            <a:ext cx="8305800" cy="768927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ترتیب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تهیه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گزارشات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صورت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ابتدا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گزارش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سود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زیان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تهیه</a:t>
            </a:r>
            <a:r>
              <a:rPr lang="fa-IR" sz="1600"/>
              <a:t>  </a:t>
            </a:r>
            <a:r>
              <a:rPr lang="fa-IR" sz="1600">
                <a:latin typeface="B Homa"/>
              </a:rPr>
              <a:t>نموده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بعد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آن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گزارش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سرمایه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نهایت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گزارش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ترازنامه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تهیه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6364" y="2590800"/>
            <a:ext cx="8305800" cy="768927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گزارشات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معمولا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پایان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دوره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مالی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تهیه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گردند</a:t>
            </a:r>
            <a:r>
              <a:rPr lang="fa-IR" sz="1600"/>
              <a:t>.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پایان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تیر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همراه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اظهار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نامه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مالیاتی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دفاتر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رسمی</a:t>
            </a:r>
            <a:r>
              <a:rPr lang="fa-IR" sz="1600"/>
              <a:t> (</a:t>
            </a:r>
            <a:r>
              <a:rPr lang="fa-IR" sz="1600">
                <a:latin typeface="B Homa"/>
              </a:rPr>
              <a:t>دفتر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روزنامه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کل</a:t>
            </a:r>
            <a:r>
              <a:rPr lang="fa-IR" sz="1600"/>
              <a:t>)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اداره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تحویل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شوند</a:t>
            </a:r>
            <a:r>
              <a:rPr lang="fa-IR" sz="1600"/>
              <a:t>. </a:t>
            </a:r>
            <a:r>
              <a:rPr lang="fa-IR" sz="1600">
                <a:latin typeface="B Homa"/>
              </a:rPr>
              <a:t>البته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گزارشات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دوره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نیز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توان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تهیه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نمود</a:t>
            </a:r>
            <a:r>
              <a:rPr lang="fa-IR" sz="160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3429000"/>
            <a:ext cx="8305800" cy="6096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گزارش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سرمایه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ترازنامه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گزارشات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برون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سازمانی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نامند</a:t>
            </a:r>
            <a:r>
              <a:rPr lang="fa-IR" sz="160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4114800"/>
            <a:ext cx="8305800" cy="762000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دوره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مالی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یک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سال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درآن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اتفاقات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رویدادهای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انجام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دوره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گفته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.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ایران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1/1 </a:t>
            </a:r>
            <a:r>
              <a:rPr lang="fa-IR" sz="1600">
                <a:latin typeface="B Homa"/>
              </a:rPr>
              <a:t>تا</a:t>
            </a:r>
            <a:r>
              <a:rPr lang="fa-IR" sz="1600"/>
              <a:t> 12/29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یک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دوره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گویند</a:t>
            </a:r>
            <a:r>
              <a:rPr lang="fa-IR" sz="160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43</a:t>
            </a:fld>
            <a:endParaRPr/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گزارش</a:t>
            </a:r>
          </a:p>
          <a:p>
            <a:pPr lvl="0" algn="ctr"/>
            <a:r>
              <a:rPr lang="fa-IR">
                <a:latin typeface="B Homa"/>
              </a:rPr>
              <a:t>سود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زیان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907473"/>
            <a:ext cx="8305800" cy="768927"/>
          </a:xfrm>
          <a:prstGeom prst="roundRect">
            <a:avLst/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گزارش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زیان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گزارش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عملکرد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مالی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مؤسسه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طی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یک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دوره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مالی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معین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مشخص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نشان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دهد</a:t>
            </a:r>
            <a:r>
              <a:rPr lang="fa-IR" sz="160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4073" y="1724891"/>
            <a:ext cx="8305801" cy="768927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سود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اختلاف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درآمد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هزینه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ایجاد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میگردد</a:t>
            </a:r>
            <a:r>
              <a:rPr lang="fa-IR" sz="1600"/>
              <a:t>. </a:t>
            </a:r>
            <a:r>
              <a:rPr lang="fa-IR" sz="1600">
                <a:latin typeface="B Homa"/>
              </a:rPr>
              <a:t>اگر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درآمد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بیشتر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از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هزینه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باشد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سود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اگر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درآمد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کمتر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هزینه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باشد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زیان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حاصل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شود</a:t>
            </a:r>
            <a:r>
              <a:rPr lang="fa-IR" sz="160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514600" y="2514600"/>
            <a:ext cx="4038600" cy="41621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2- 2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44</a:t>
            </a:fld>
            <a:endParaRPr/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گزارش</a:t>
            </a:r>
          </a:p>
          <a:p>
            <a:pPr lvl="0" algn="ctr"/>
            <a:r>
              <a:rPr lang="fa-IR">
                <a:latin typeface="B Homa"/>
              </a:rPr>
              <a:t>سرمایه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907473"/>
            <a:ext cx="8305800" cy="616527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گزارش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سرمایه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گزارش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سرمایه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تغییرات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سرمایه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/>
              <a:t>(</a:t>
            </a:r>
            <a:r>
              <a:rPr lang="fa-IR" sz="1600">
                <a:latin typeface="B Homa"/>
              </a:rPr>
              <a:t>حقوق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مالکین</a:t>
            </a:r>
            <a:r>
              <a:rPr lang="fa-IR" sz="1600"/>
              <a:t>)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طی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دوره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مالی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معین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مشخص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نشان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دهد</a:t>
            </a:r>
            <a:r>
              <a:rPr lang="fa-IR" sz="160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1575954"/>
            <a:ext cx="8305800" cy="329046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latin typeface="B Homa"/>
              </a:rPr>
              <a:t>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گزارش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سرمایه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سرمایه،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برداشت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خالص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حساب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درآمد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هزینه</a:t>
            </a:r>
            <a:r>
              <a:rPr lang="fa-IR" sz="1400"/>
              <a:t> (</a:t>
            </a:r>
            <a:r>
              <a:rPr lang="fa-IR" sz="1400">
                <a:latin typeface="B Homa"/>
              </a:rPr>
              <a:t>سود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زیان</a:t>
            </a:r>
            <a:r>
              <a:rPr lang="fa-IR" sz="1400"/>
              <a:t>) </a:t>
            </a:r>
            <a:r>
              <a:rPr lang="fa-IR" sz="1400">
                <a:latin typeface="B Homa"/>
              </a:rPr>
              <a:t>نشان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داده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شود</a:t>
            </a:r>
            <a:r>
              <a:rPr lang="fa-IR" sz="140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8763" y="6096000"/>
            <a:ext cx="8305801" cy="5334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latin typeface="B Homa"/>
              </a:rPr>
              <a:t>مؤسسه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داری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سود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باشد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یا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زیان،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درنتیجه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اگر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گزارش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سود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زیان</a:t>
            </a:r>
            <a:r>
              <a:rPr lang="fa-IR" sz="1400"/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سود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latin typeface="B Homa"/>
              </a:rPr>
              <a:t>را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نشان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داد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این</a:t>
            </a:r>
            <a:r>
              <a:rPr lang="fa-IR" sz="1400"/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مبلغ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به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گزارش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سرمایه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اضافه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می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شود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و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اگر</a:t>
            </a:r>
            <a:r>
              <a:rPr lang="fa-IR" sz="1400"/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زیان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latin typeface="B Homa"/>
              </a:rPr>
              <a:t>را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نشان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داد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این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مبلغ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را</a:t>
            </a:r>
            <a:r>
              <a:rPr lang="fa-IR" sz="1400"/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از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گزارش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سرمایه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کسر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latin typeface="B Homa"/>
              </a:rPr>
              <a:t>می</a:t>
            </a:r>
            <a:r>
              <a:rPr lang="fa-IR" sz="1400"/>
              <a:t> </a:t>
            </a:r>
            <a:r>
              <a:rPr lang="fa-IR" sz="1400">
                <a:latin typeface="B Homa"/>
              </a:rPr>
              <a:t>کنیم</a:t>
            </a:r>
            <a:r>
              <a:rPr lang="fa-IR" sz="1400"/>
              <a:t>.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076574" y="2038568"/>
            <a:ext cx="3248025" cy="38955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45</a:t>
            </a:fld>
            <a:endParaRPr/>
          </a:p>
        </p:txBody>
      </p:sp>
    </p:spTree>
  </p:cSld>
  <p:clrMapOvr>
    <a:masterClrMapping/>
  </p:clrMapOvr>
  <p:transition spd="slow">
    <p:spli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گزارش</a:t>
            </a:r>
          </a:p>
          <a:p>
            <a:pPr lvl="0" algn="ctr"/>
            <a:r>
              <a:rPr lang="fa-IR">
                <a:latin typeface="B Homa"/>
              </a:rPr>
              <a:t>تراز</a:t>
            </a:r>
            <a:r>
              <a:rPr lang="fa-IR"/>
              <a:t> </a:t>
            </a:r>
            <a:r>
              <a:rPr lang="fa-IR">
                <a:latin typeface="B Homa"/>
              </a:rPr>
              <a:t>نامه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907473"/>
            <a:ext cx="8305800" cy="921327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گزارش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ترازنامه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گزارش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ترازنامه،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صورت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وضعیت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مؤسسه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یک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تاریخ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معین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مشخص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نشان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دهد</a:t>
            </a:r>
            <a:r>
              <a:rPr lang="fa-IR" sz="1600"/>
              <a:t>.</a:t>
            </a:r>
          </a:p>
          <a:p>
            <a:pPr lvl="0" algn="r"/>
            <a:r>
              <a:rPr lang="fa-IR" sz="1600">
                <a:latin typeface="B Homa"/>
              </a:rPr>
              <a:t>نام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دیگر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ترازنامه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صورت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وضعیت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یا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بیلان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1981200"/>
            <a:ext cx="2888674" cy="15240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نکته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سرمایه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نشان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گزارش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ترازنامه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سرمایه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پایان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دوره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میباشد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گزارش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سرمایه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بدست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آید</a:t>
            </a:r>
            <a:r>
              <a:rPr lang="fa-IR" sz="160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" y="3489036"/>
            <a:ext cx="2888674" cy="15875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نکته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جمع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سرمایه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باهم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برابر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باشند</a:t>
            </a:r>
            <a:r>
              <a:rPr lang="fa-IR" sz="1600"/>
              <a:t>.</a:t>
            </a:r>
          </a:p>
          <a:p>
            <a:pPr lvl="0" algn="r"/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برابری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حاصله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معادله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اصلی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حسابداری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5041900"/>
            <a:ext cx="2888674" cy="15875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نکته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ترازنامه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برداشتی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معادله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اصلی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حسابداری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441951" y="1973641"/>
            <a:ext cx="5244849" cy="46557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46</a:t>
            </a:fld>
            <a:endParaRPr/>
          </a:p>
        </p:txBody>
      </p:sp>
    </p:spTree>
  </p:cSld>
  <p:clrMapOvr>
    <a:masterClrMapping/>
  </p:clrMapOvr>
  <p:transition spd="slow">
    <p:comb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بستن</a:t>
            </a:r>
            <a:r>
              <a:rPr lang="fa-IR"/>
              <a:t> </a:t>
            </a:r>
            <a:r>
              <a:rPr lang="fa-IR">
                <a:latin typeface="B Homa"/>
              </a:rPr>
              <a:t>حسابهای</a:t>
            </a:r>
            <a:r>
              <a:rPr lang="fa-IR"/>
              <a:t> </a:t>
            </a:r>
            <a:r>
              <a:rPr lang="fa-IR">
                <a:latin typeface="B Homa"/>
              </a:rPr>
              <a:t>موقت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907473"/>
            <a:ext cx="8305800" cy="921327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حسابهای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موقت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حسابهایی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باشند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پایان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دوره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دفاتر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دوره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بعدی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انتقال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شوند</a:t>
            </a:r>
            <a:r>
              <a:rPr lang="fa-IR" sz="1600"/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2286000" y="1981200"/>
          <a:ext cx="5791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47</a:t>
            </a:fld>
            <a:endParaRPr/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6473" y="868046"/>
            <a:ext cx="8305801" cy="8382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برای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باید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ابتدا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کلیه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موقت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مانده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گیری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نمود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سپس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مخالف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ماهیت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آنها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دفاتر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نمود</a:t>
            </a:r>
            <a:r>
              <a:rPr lang="fa-IR" sz="1600"/>
              <a:t> (</a:t>
            </a:r>
            <a:r>
              <a:rPr lang="fa-IR" sz="1600">
                <a:latin typeface="B Homa"/>
              </a:rPr>
              <a:t>بدین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معنی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مانده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دفتر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بستانکار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بستانکار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دفاتر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نمود</a:t>
            </a:r>
            <a:r>
              <a:rPr lang="fa-IR" sz="1600"/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26473" y="1905000"/>
            <a:ext cx="8305801" cy="3810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درآمد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هزینه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ها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با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موقتی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نام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خلاصه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سود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زیان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بسته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26473" y="2590800"/>
            <a:ext cx="8305801" cy="834737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بستن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درآمد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چون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درآمد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مانده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بستانکار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بستن،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درآمد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کرده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خلاصه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بستانکار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کنیم</a:t>
            </a:r>
            <a:r>
              <a:rPr lang="fa-IR" sz="1600"/>
              <a:t>. </a:t>
            </a:r>
            <a:r>
              <a:rPr lang="fa-IR" sz="1600">
                <a:latin typeface="B Homa"/>
              </a:rPr>
              <a:t>طبق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زیر</a:t>
            </a:r>
            <a:r>
              <a:rPr lang="fa-IR" sz="1600"/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46073" y="3652810"/>
            <a:ext cx="3886201" cy="84299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/>
              <a:t>12/29)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درآمد</a:t>
            </a:r>
            <a:r>
              <a:rPr lang="fa-IR" sz="1600">
                <a:solidFill>
                  <a:srgbClr val="FF0000"/>
                </a:solidFill>
              </a:rPr>
              <a:t>   7,000,000</a:t>
            </a:r>
          </a:p>
          <a:p>
            <a:pPr lvl="0" algn="r"/>
            <a:r>
              <a:rPr lang="fa-IR" sz="1600">
                <a:solidFill>
                  <a:srgbClr val="FF0000"/>
                </a:solidFill>
              </a:rPr>
              <a:t>                     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خلاصه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سودوزیان</a:t>
            </a:r>
            <a:r>
              <a:rPr lang="fa-IR" sz="1600">
                <a:solidFill>
                  <a:srgbClr val="FF0000"/>
                </a:solidFill>
              </a:rPr>
              <a:t>  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</a:rPr>
              <a:t>7,000,000</a:t>
            </a:r>
          </a:p>
          <a:p>
            <a:pPr lvl="0" algn="r"/>
            <a:r>
              <a:rPr lang="fa-IR" sz="1600">
                <a:latin typeface="B Homa"/>
              </a:rPr>
              <a:t>بستن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درآمد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6354" y="4463828"/>
            <a:ext cx="2357922" cy="1402651"/>
            <a:chOff x="233711" y="2438400"/>
            <a:chExt cx="2357922" cy="1925224"/>
          </a:xfrm>
        </p:grpSpPr>
        <p:grpSp>
          <p:nvGrpSpPr>
            <p:cNvPr id="7" name="Group 6"/>
            <p:cNvGrpSpPr/>
            <p:nvPr/>
          </p:nvGrpSpPr>
          <p:grpSpPr>
            <a:xfrm>
              <a:off x="233711" y="2438400"/>
              <a:ext cx="2357922" cy="1925224"/>
              <a:chOff x="233711" y="2722976"/>
              <a:chExt cx="2357922" cy="192522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717913" y="2722976"/>
                <a:ext cx="1750605" cy="1925224"/>
                <a:chOff x="334248" y="2182091"/>
                <a:chExt cx="2789953" cy="2313709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533399" y="2667000"/>
                  <a:ext cx="2590802" cy="1828800"/>
                  <a:chOff x="1752599" y="2667000"/>
                  <a:chExt cx="3429002" cy="2209800"/>
                </a:xfrm>
              </p:grpSpPr>
              <p:sp>
                <p:nvSpPr>
                  <p:cNvPr id="10" name="Straight Connector 9"/>
                  <p:cNvSpPr/>
                  <p:nvPr/>
                </p:nvSpPr>
                <p:spPr>
                  <a:xfrm>
                    <a:off x="1752599" y="2667000"/>
                    <a:ext cx="3429002" cy="0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  <p:sp>
                <p:nvSpPr>
                  <p:cNvPr id="11" name="Straight Connector 10"/>
                  <p:cNvSpPr/>
                  <p:nvPr/>
                </p:nvSpPr>
                <p:spPr>
                  <a:xfrm>
                    <a:off x="3467100" y="2667000"/>
                    <a:ext cx="0" cy="2209800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</p:grpSp>
            <p:sp>
              <p:nvSpPr>
                <p:cNvPr id="12" name="Rectangle 11"/>
                <p:cNvSpPr/>
                <p:nvPr/>
              </p:nvSpPr>
              <p:spPr>
                <a:xfrm>
                  <a:off x="1313776" y="2182091"/>
                  <a:ext cx="1030065" cy="5777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 Homa"/>
                    </a:rPr>
                    <a:t>درآمد</a:t>
                  </a: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34248" y="3468759"/>
                  <a:ext cx="1346849" cy="4941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 b="1"/>
                    <a:t>7,000,000</a:t>
                  </a:r>
                </a:p>
              </p:txBody>
            </p:sp>
          </p:grpSp>
          <p:sp>
            <p:nvSpPr>
              <p:cNvPr id="14" name="Straight Connector 13"/>
              <p:cNvSpPr/>
              <p:nvPr/>
            </p:nvSpPr>
            <p:spPr>
              <a:xfrm>
                <a:off x="815153" y="3857314"/>
                <a:ext cx="1625644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33711" y="3905097"/>
                <a:ext cx="580607" cy="3385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مانده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744926" y="3832493"/>
                <a:ext cx="846707" cy="30777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FF0000"/>
                    </a:solidFill>
                  </a:rPr>
                  <a:t>7,000,000</a:t>
                </a:r>
              </a:p>
            </p:txBody>
          </p:sp>
          <p:sp>
            <p:nvSpPr>
              <p:cNvPr id="17" name="Straight Connector 16"/>
              <p:cNvSpPr/>
              <p:nvPr/>
            </p:nvSpPr>
            <p:spPr>
              <a:xfrm>
                <a:off x="863710" y="4204770"/>
                <a:ext cx="1625644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40465" y="4084535"/>
                <a:ext cx="261610" cy="30777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46682" y="4111822"/>
                <a:ext cx="261610" cy="30777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</p:grpSp>
        <p:sp>
          <p:nvSpPr>
            <p:cNvPr id="20" name="Straight Connector 19"/>
            <p:cNvSpPr/>
            <p:nvPr/>
          </p:nvSpPr>
          <p:spPr>
            <a:xfrm>
              <a:off x="1275190" y="4135024"/>
              <a:ext cx="745772" cy="0"/>
            </a:xfrm>
            <a:prstGeom prst="line">
              <a:avLst/>
            </a:prstGeom>
            <a:noFill/>
            <a:ln w="9525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1255659" y="4214201"/>
              <a:ext cx="745772" cy="0"/>
            </a:xfrm>
            <a:prstGeom prst="line">
              <a:avLst/>
            </a:prstGeom>
            <a:noFill/>
            <a:ln w="9525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92676" y="4503333"/>
            <a:ext cx="1745290" cy="1363146"/>
            <a:chOff x="342718" y="2118084"/>
            <a:chExt cx="2781483" cy="2377716"/>
          </a:xfrm>
        </p:grpSpPr>
        <p:grpSp>
          <p:nvGrpSpPr>
            <p:cNvPr id="23" name="Group 22"/>
            <p:cNvGrpSpPr/>
            <p:nvPr/>
          </p:nvGrpSpPr>
          <p:grpSpPr>
            <a:xfrm>
              <a:off x="533399" y="2667000"/>
              <a:ext cx="2590802" cy="1828800"/>
              <a:chOff x="1752599" y="2667000"/>
              <a:chExt cx="3429002" cy="2209800"/>
            </a:xfrm>
          </p:grpSpPr>
          <p:sp>
            <p:nvSpPr>
              <p:cNvPr id="24" name="Straight Connector 23"/>
              <p:cNvSpPr/>
              <p:nvPr/>
            </p:nvSpPr>
            <p:spPr>
              <a:xfrm>
                <a:off x="1752599" y="2667000"/>
                <a:ext cx="3429002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25" name="Straight Connector 24"/>
              <p:cNvSpPr/>
              <p:nvPr/>
            </p:nvSpPr>
            <p:spPr>
              <a:xfrm>
                <a:off x="3467100" y="2667000"/>
                <a:ext cx="0" cy="220980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585687" y="2118084"/>
              <a:ext cx="2486253" cy="443858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خلاصه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سود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و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زیان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2718" y="2793457"/>
              <a:ext cx="1349404" cy="36988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FF0000"/>
                  </a:solidFill>
                </a:rPr>
                <a:t>7,000,000</a:t>
              </a:r>
            </a:p>
          </p:txBody>
        </p:sp>
      </p:grpSp>
      <p:sp>
        <p:nvSpPr>
          <p:cNvPr id="28" name="8-Point Star 27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بستن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درآمد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1- 4</a:t>
            </a:r>
          </a:p>
        </p:txBody>
      </p:sp>
      <p:sp>
        <p:nvSpPr>
          <p:cNvPr id="31" name="Slide Number Placeholder 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48</a:t>
            </a:fld>
            <a:endParaRPr/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7034" y="917863"/>
            <a:ext cx="8305800" cy="834737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بستن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چون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مانده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باشند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تمام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بستانکار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نموده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خلاصه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سودوزیان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کنیم</a:t>
            </a:r>
            <a:r>
              <a:rPr lang="fa-IR" sz="1600"/>
              <a:t>. </a:t>
            </a:r>
            <a:r>
              <a:rPr lang="fa-IR" sz="1600">
                <a:latin typeface="B Homa"/>
              </a:rPr>
              <a:t>طبق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زیر</a:t>
            </a:r>
            <a:r>
              <a:rPr lang="fa-IR" sz="1600"/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05400" y="1905000"/>
            <a:ext cx="3560618" cy="1648254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/>
              <a:t>12/29) </a:t>
            </a:r>
            <a:r>
              <a:rPr lang="fa-IR" sz="1600">
                <a:solidFill>
                  <a:schemeClr val="accent6">
                    <a:lumMod val="50000"/>
                  </a:schemeClr>
                </a:solidFill>
                <a:latin typeface="B Homa"/>
              </a:rPr>
              <a:t>خلاصه</a:t>
            </a:r>
            <a:r>
              <a:rPr lang="fa-IR" sz="16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50000"/>
                  </a:schemeClr>
                </a:solidFill>
                <a:latin typeface="B Homa"/>
              </a:rPr>
              <a:t>سودو</a:t>
            </a:r>
            <a:r>
              <a:rPr lang="fa-IR" sz="16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50000"/>
                  </a:schemeClr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accent6">
                    <a:lumMod val="50000"/>
                  </a:schemeClr>
                </a:solidFill>
              </a:rPr>
              <a:t>  5,000,000</a:t>
            </a:r>
          </a:p>
          <a:p>
            <a:pPr lvl="0" algn="r"/>
            <a:r>
              <a:rPr lang="fa-IR" sz="1600">
                <a:solidFill>
                  <a:schemeClr val="accent6">
                    <a:lumMod val="50000"/>
                  </a:schemeClr>
                </a:solidFill>
              </a:rPr>
              <a:t>                              </a:t>
            </a:r>
            <a:r>
              <a:rPr lang="fa-IR" sz="1600">
                <a:solidFill>
                  <a:schemeClr val="accent6">
                    <a:lumMod val="50000"/>
                  </a:schemeClr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50000"/>
                  </a:schemeClr>
                </a:solidFill>
                <a:latin typeface="B Homa"/>
              </a:rPr>
              <a:t>حقوق</a:t>
            </a:r>
            <a:r>
              <a:rPr lang="fa-IR" sz="1600">
                <a:solidFill>
                  <a:schemeClr val="accent6">
                    <a:lumMod val="50000"/>
                  </a:schemeClr>
                </a:solidFill>
              </a:rPr>
              <a:t>   2,000,000</a:t>
            </a:r>
          </a:p>
          <a:p>
            <a:pPr lvl="0" algn="r"/>
            <a:r>
              <a:rPr lang="fa-IR" sz="1600">
                <a:solidFill>
                  <a:schemeClr val="accent6">
                    <a:lumMod val="50000"/>
                  </a:schemeClr>
                </a:solidFill>
              </a:rPr>
              <a:t>                              </a:t>
            </a:r>
            <a:r>
              <a:rPr lang="fa-IR" sz="1600">
                <a:solidFill>
                  <a:schemeClr val="accent6">
                    <a:lumMod val="50000"/>
                  </a:schemeClr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50000"/>
                  </a:schemeClr>
                </a:solidFill>
                <a:latin typeface="B Homa"/>
              </a:rPr>
              <a:t>اجاره</a:t>
            </a:r>
            <a:r>
              <a:rPr lang="fa-IR" sz="1600">
                <a:solidFill>
                  <a:schemeClr val="accent6">
                    <a:lumMod val="50000"/>
                  </a:schemeClr>
                </a:solidFill>
              </a:rPr>
              <a:t>    2,000,000</a:t>
            </a:r>
          </a:p>
          <a:p>
            <a:pPr lvl="0" algn="r"/>
            <a:r>
              <a:rPr lang="fa-IR" sz="1600">
                <a:solidFill>
                  <a:schemeClr val="accent6">
                    <a:lumMod val="50000"/>
                  </a:schemeClr>
                </a:solidFill>
              </a:rPr>
              <a:t>                              </a:t>
            </a:r>
            <a:r>
              <a:rPr lang="fa-IR" sz="1600">
                <a:solidFill>
                  <a:schemeClr val="accent6">
                    <a:lumMod val="50000"/>
                  </a:schemeClr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1600">
                <a:solidFill>
                  <a:schemeClr val="accent6">
                    <a:lumMod val="50000"/>
                  </a:schemeClr>
                </a:solidFill>
                <a:latin typeface="B Homa"/>
              </a:rPr>
              <a:t>آگهی</a:t>
            </a:r>
            <a:r>
              <a:rPr lang="fa-IR" sz="1600">
                <a:solidFill>
                  <a:schemeClr val="accent6">
                    <a:lumMod val="50000"/>
                  </a:schemeClr>
                </a:solidFill>
              </a:rPr>
              <a:t>   1,000,000</a:t>
            </a:r>
          </a:p>
          <a:p>
            <a:pPr lvl="0" algn="r"/>
            <a:r>
              <a:rPr lang="fa-IR" sz="1600">
                <a:latin typeface="B Homa"/>
              </a:rPr>
              <a:t>بستن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7117" y="3698119"/>
            <a:ext cx="1678968" cy="1697715"/>
            <a:chOff x="112983" y="4931686"/>
            <a:chExt cx="1678968" cy="1697714"/>
          </a:xfrm>
        </p:grpSpPr>
        <p:grpSp>
          <p:nvGrpSpPr>
            <p:cNvPr id="5" name="Group 4"/>
            <p:cNvGrpSpPr/>
            <p:nvPr/>
          </p:nvGrpSpPr>
          <p:grpSpPr>
            <a:xfrm>
              <a:off x="140120" y="4931686"/>
              <a:ext cx="1651831" cy="1697714"/>
              <a:chOff x="533399" y="2118084"/>
              <a:chExt cx="2632536" cy="296129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33399" y="2667000"/>
                <a:ext cx="2590802" cy="2412382"/>
                <a:chOff x="1752599" y="2667000"/>
                <a:chExt cx="3429002" cy="2914962"/>
              </a:xfrm>
            </p:grpSpPr>
            <p:sp>
              <p:nvSpPr>
                <p:cNvPr id="7" name="Straight Connector 6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8" name="Straight Connector 7"/>
                <p:cNvSpPr/>
                <p:nvPr/>
              </p:nvSpPr>
              <p:spPr>
                <a:xfrm>
                  <a:off x="3467100" y="2667000"/>
                  <a:ext cx="0" cy="2914962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940795" y="2118084"/>
                <a:ext cx="1776041" cy="64422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هزینه</a:t>
                </a:r>
                <a:r>
                  <a:rPr lang="fa-IR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حقوق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882954" y="3660181"/>
                <a:ext cx="1282981" cy="53685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2,000,000</a:t>
                </a:r>
              </a:p>
            </p:txBody>
          </p:sp>
        </p:grpSp>
        <p:sp>
          <p:nvSpPr>
            <p:cNvPr id="11" name="Straight Connector 10"/>
            <p:cNvSpPr/>
            <p:nvPr/>
          </p:nvSpPr>
          <p:spPr>
            <a:xfrm>
              <a:off x="164561" y="5770606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140120" y="6081984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2983" y="5770604"/>
              <a:ext cx="805029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chemeClr val="accent6">
                      <a:lumMod val="50000"/>
                    </a:schemeClr>
                  </a:solidFill>
                </a:rPr>
                <a:t>2,000,000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5190" y="5770604"/>
              <a:ext cx="469736" cy="261610"/>
            </a:xfrm>
            <a:prstGeom prst="rect">
              <a:avLst/>
            </a:prstGeom>
            <a:noFill/>
          </p:spPr>
          <p:txBody>
            <a:bodyPr wrap="squar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1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مانده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13580" y="6024164"/>
              <a:ext cx="261610" cy="224236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4190" y="6019800"/>
              <a:ext cx="261610" cy="224236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0</a:t>
              </a: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609600" y="6248400"/>
              <a:ext cx="745772" cy="0"/>
            </a:xfrm>
            <a:prstGeom prst="line">
              <a:avLst/>
            </a:prstGeom>
            <a:noFill/>
            <a:ln w="9525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609600" y="6324600"/>
              <a:ext cx="745772" cy="0"/>
            </a:xfrm>
            <a:prstGeom prst="line">
              <a:avLst/>
            </a:prstGeom>
            <a:noFill/>
            <a:ln w="9525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79939" y="3698119"/>
            <a:ext cx="1727326" cy="1697715"/>
            <a:chOff x="1775805" y="4931686"/>
            <a:chExt cx="1727326" cy="1697714"/>
          </a:xfrm>
        </p:grpSpPr>
        <p:grpSp>
          <p:nvGrpSpPr>
            <p:cNvPr id="20" name="Group 19"/>
            <p:cNvGrpSpPr/>
            <p:nvPr/>
          </p:nvGrpSpPr>
          <p:grpSpPr>
            <a:xfrm>
              <a:off x="1791951" y="4931686"/>
              <a:ext cx="1664776" cy="1697714"/>
              <a:chOff x="533399" y="2118084"/>
              <a:chExt cx="2653166" cy="2961299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33399" y="2667000"/>
                <a:ext cx="2590802" cy="2412383"/>
                <a:chOff x="1752599" y="2667000"/>
                <a:chExt cx="3429002" cy="2914962"/>
              </a:xfrm>
            </p:grpSpPr>
            <p:sp>
              <p:nvSpPr>
                <p:cNvPr id="22" name="Straight Connector 21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3" name="Straight Connector 22"/>
                <p:cNvSpPr/>
                <p:nvPr/>
              </p:nvSpPr>
              <p:spPr>
                <a:xfrm>
                  <a:off x="3467103" y="2667000"/>
                  <a:ext cx="15" cy="2914962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995721" y="2118084"/>
                <a:ext cx="1666188" cy="64422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هزینه</a:t>
                </a:r>
                <a:r>
                  <a:rPr lang="fa-IR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اجاره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03584" y="3690629"/>
                <a:ext cx="1282981" cy="53685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2,000,000</a:t>
                </a:r>
              </a:p>
            </p:txBody>
          </p:sp>
        </p:grpSp>
        <p:sp>
          <p:nvSpPr>
            <p:cNvPr id="26" name="Straight Connector 25"/>
            <p:cNvSpPr/>
            <p:nvPr/>
          </p:nvSpPr>
          <p:spPr>
            <a:xfrm>
              <a:off x="1877487" y="5770606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1838876" y="6081984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75805" y="5770605"/>
              <a:ext cx="805029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chemeClr val="accent6">
                      <a:lumMod val="50000"/>
                    </a:schemeClr>
                  </a:solidFill>
                </a:rPr>
                <a:t>2,000,000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83064" y="5758190"/>
              <a:ext cx="469736" cy="261610"/>
            </a:xfrm>
            <a:prstGeom prst="rect">
              <a:avLst/>
            </a:prstGeom>
            <a:noFill/>
          </p:spPr>
          <p:txBody>
            <a:bodyPr wrap="squar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1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مانده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00590" y="6019800"/>
              <a:ext cx="261610" cy="224236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10190" y="6019800"/>
              <a:ext cx="261610" cy="224236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0</a:t>
              </a:r>
            </a:p>
          </p:txBody>
        </p:sp>
        <p:sp>
          <p:nvSpPr>
            <p:cNvPr id="32" name="Straight Connector 31"/>
            <p:cNvSpPr/>
            <p:nvPr/>
          </p:nvSpPr>
          <p:spPr>
            <a:xfrm>
              <a:off x="2218747" y="6248400"/>
              <a:ext cx="745772" cy="0"/>
            </a:xfrm>
            <a:prstGeom prst="line">
              <a:avLst/>
            </a:prstGeom>
            <a:noFill/>
            <a:ln w="9525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33" name="Straight Connector 32"/>
            <p:cNvSpPr/>
            <p:nvPr/>
          </p:nvSpPr>
          <p:spPr>
            <a:xfrm>
              <a:off x="2218747" y="6324600"/>
              <a:ext cx="745772" cy="0"/>
            </a:xfrm>
            <a:prstGeom prst="line">
              <a:avLst/>
            </a:prstGeom>
            <a:noFill/>
            <a:ln w="9525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07265" y="3698119"/>
            <a:ext cx="1717301" cy="1697715"/>
            <a:chOff x="3503131" y="4931686"/>
            <a:chExt cx="1717301" cy="1697714"/>
          </a:xfrm>
        </p:grpSpPr>
        <p:sp>
          <p:nvSpPr>
            <p:cNvPr id="35" name="Straight Connector 34"/>
            <p:cNvSpPr/>
            <p:nvPr/>
          </p:nvSpPr>
          <p:spPr>
            <a:xfrm>
              <a:off x="3503131" y="6085424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10924" y="5770606"/>
              <a:ext cx="805029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chemeClr val="accent6">
                      <a:lumMod val="50000"/>
                    </a:schemeClr>
                  </a:solidFill>
                </a:rPr>
                <a:t>1,000,000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569996" y="4931686"/>
              <a:ext cx="1650436" cy="1697714"/>
              <a:chOff x="3569996" y="4931686"/>
              <a:chExt cx="1650436" cy="169771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3569996" y="4931686"/>
                <a:ext cx="1650436" cy="1697714"/>
                <a:chOff x="533399" y="2118084"/>
                <a:chExt cx="2630313" cy="2961298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533399" y="2667000"/>
                  <a:ext cx="2590802" cy="2412382"/>
                  <a:chOff x="1752599" y="2667000"/>
                  <a:chExt cx="3429002" cy="2914962"/>
                </a:xfrm>
              </p:grpSpPr>
              <p:sp>
                <p:nvSpPr>
                  <p:cNvPr id="40" name="Straight Connector 39"/>
                  <p:cNvSpPr/>
                  <p:nvPr/>
                </p:nvSpPr>
                <p:spPr>
                  <a:xfrm>
                    <a:off x="1752599" y="2667000"/>
                    <a:ext cx="3429002" cy="0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  <p:sp>
                <p:nvSpPr>
                  <p:cNvPr id="41" name="Straight Connector 40"/>
                  <p:cNvSpPr/>
                  <p:nvPr/>
                </p:nvSpPr>
                <p:spPr>
                  <a:xfrm>
                    <a:off x="3467100" y="2667000"/>
                    <a:ext cx="0" cy="2914962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</p:grpSp>
            <p:sp>
              <p:nvSpPr>
                <p:cNvPr id="42" name="Rectangle 41"/>
                <p:cNvSpPr/>
                <p:nvPr/>
              </p:nvSpPr>
              <p:spPr>
                <a:xfrm>
                  <a:off x="954845" y="2118084"/>
                  <a:ext cx="1747939" cy="64422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 Homa"/>
                    </a:rPr>
                    <a:t>هزینه</a:t>
                  </a:r>
                  <a:r>
                    <a:rPr lang="fa-IR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fa-IR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 Homa"/>
                    </a:rPr>
                    <a:t>آگهی</a:t>
                  </a: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880731" y="3484407"/>
                  <a:ext cx="1282981" cy="53685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 b="1"/>
                    <a:t>1,000,000</a:t>
                  </a:r>
                </a:p>
              </p:txBody>
            </p:sp>
          </p:grpSp>
          <p:sp>
            <p:nvSpPr>
              <p:cNvPr id="44" name="Straight Connector 43"/>
              <p:cNvSpPr/>
              <p:nvPr/>
            </p:nvSpPr>
            <p:spPr>
              <a:xfrm>
                <a:off x="3569996" y="5770606"/>
                <a:ext cx="1625644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635664" y="5867400"/>
                <a:ext cx="469736" cy="2616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1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مانده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929390" y="60198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495800" y="60198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48" name="Straight Connector 47"/>
              <p:cNvSpPr/>
              <p:nvPr/>
            </p:nvSpPr>
            <p:spPr>
              <a:xfrm>
                <a:off x="3983056" y="62484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49" name="Straight Connector 48"/>
              <p:cNvSpPr/>
              <p:nvPr/>
            </p:nvSpPr>
            <p:spPr>
              <a:xfrm>
                <a:off x="3983056" y="63246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5943600" y="4225864"/>
            <a:ext cx="1745291" cy="1363146"/>
            <a:chOff x="342718" y="2118084"/>
            <a:chExt cx="2781483" cy="2377716"/>
          </a:xfrm>
        </p:grpSpPr>
        <p:grpSp>
          <p:nvGrpSpPr>
            <p:cNvPr id="51" name="Group 50"/>
            <p:cNvGrpSpPr/>
            <p:nvPr/>
          </p:nvGrpSpPr>
          <p:grpSpPr>
            <a:xfrm>
              <a:off x="533399" y="2667000"/>
              <a:ext cx="2590802" cy="1828800"/>
              <a:chOff x="1752599" y="2667000"/>
              <a:chExt cx="3429002" cy="2209800"/>
            </a:xfrm>
          </p:grpSpPr>
          <p:sp>
            <p:nvSpPr>
              <p:cNvPr id="52" name="Straight Connector 51"/>
              <p:cNvSpPr/>
              <p:nvPr/>
            </p:nvSpPr>
            <p:spPr>
              <a:xfrm>
                <a:off x="1752599" y="2667000"/>
                <a:ext cx="3429002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53" name="Straight Connector 52"/>
              <p:cNvSpPr/>
              <p:nvPr/>
            </p:nvSpPr>
            <p:spPr>
              <a:xfrm>
                <a:off x="3467100" y="2667000"/>
                <a:ext cx="0" cy="220980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585687" y="2118084"/>
              <a:ext cx="2486253" cy="443858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خلاصه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سود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و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زیان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42718" y="2793457"/>
              <a:ext cx="1349404" cy="36988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FF0000"/>
                  </a:solidFill>
                </a:rPr>
                <a:t>7,000,000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6959572" y="4795910"/>
            <a:ext cx="833884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chemeClr val="accent6">
                    <a:lumMod val="50000"/>
                  </a:schemeClr>
                </a:solidFill>
              </a:rPr>
              <a:t>5,000,000</a:t>
            </a:r>
          </a:p>
        </p:txBody>
      </p:sp>
      <p:sp>
        <p:nvSpPr>
          <p:cNvPr id="57" name="8-Point Star 56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بستن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هزینه</a:t>
            </a:r>
            <a:r>
              <a:rPr lang="fa-IR"/>
              <a:t> </a:t>
            </a:r>
            <a:r>
              <a:rPr lang="fa-IR">
                <a:latin typeface="B Homa"/>
              </a:rPr>
              <a:t>ها</a:t>
            </a:r>
          </a:p>
        </p:txBody>
      </p:sp>
      <p:sp>
        <p:nvSpPr>
          <p:cNvPr id="58" name="Rectangle 57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2- 4</a:t>
            </a:r>
          </a:p>
        </p:txBody>
      </p:sp>
      <p:sp>
        <p:nvSpPr>
          <p:cNvPr id="60" name="Slide Number Placeholder 5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49</a:t>
            </a:fld>
            <a:endParaRPr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990600" y="304800"/>
          <a:ext cx="72009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65200" y="4114800"/>
            <a:ext cx="7924800" cy="8382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مؤسسات</a:t>
            </a:r>
            <a:r>
              <a:rPr lang="fa-IR"/>
              <a:t> </a:t>
            </a:r>
            <a:r>
              <a:rPr lang="fa-IR">
                <a:latin typeface="B Homa"/>
              </a:rPr>
              <a:t>انتفاعی،</a:t>
            </a:r>
            <a:r>
              <a:rPr lang="fa-IR"/>
              <a:t> </a:t>
            </a:r>
            <a:r>
              <a:rPr lang="fa-IR">
                <a:latin typeface="B Homa"/>
              </a:rPr>
              <a:t>مؤسساتی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باشند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هدف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تشکیل</a:t>
            </a:r>
            <a:r>
              <a:rPr lang="fa-IR"/>
              <a:t> </a:t>
            </a:r>
            <a:r>
              <a:rPr lang="fa-IR">
                <a:latin typeface="B Homa"/>
              </a:rPr>
              <a:t>آنها</a:t>
            </a:r>
            <a:r>
              <a:rPr lang="fa-IR"/>
              <a:t> </a:t>
            </a:r>
            <a:r>
              <a:rPr lang="fa-IR">
                <a:latin typeface="B Homa"/>
              </a:rPr>
              <a:t>کسب</a:t>
            </a:r>
            <a:r>
              <a:rPr lang="fa-IR"/>
              <a:t> </a:t>
            </a:r>
            <a:r>
              <a:rPr lang="fa-IR">
                <a:latin typeface="B Homa"/>
              </a:rPr>
              <a:t>درآمد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65200" y="5181600"/>
            <a:ext cx="7924800" cy="8382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مؤسسات</a:t>
            </a:r>
            <a:r>
              <a:rPr lang="fa-IR"/>
              <a:t> </a:t>
            </a:r>
            <a:r>
              <a:rPr lang="fa-IR">
                <a:latin typeface="B Homa"/>
              </a:rPr>
              <a:t>غیر</a:t>
            </a:r>
            <a:r>
              <a:rPr lang="fa-IR"/>
              <a:t> </a:t>
            </a:r>
            <a:r>
              <a:rPr lang="fa-IR">
                <a:latin typeface="B Homa"/>
              </a:rPr>
              <a:t>انتفاعی،</a:t>
            </a:r>
            <a:r>
              <a:rPr lang="fa-IR"/>
              <a:t> </a:t>
            </a:r>
            <a:r>
              <a:rPr lang="fa-IR">
                <a:latin typeface="B Homa"/>
              </a:rPr>
              <a:t>مؤسساتی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باشند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هدف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تشکیل</a:t>
            </a:r>
            <a:r>
              <a:rPr lang="fa-IR"/>
              <a:t> </a:t>
            </a:r>
            <a:r>
              <a:rPr lang="fa-IR">
                <a:latin typeface="B Homa"/>
              </a:rPr>
              <a:t>آنها</a:t>
            </a:r>
            <a:r>
              <a:rPr lang="fa-IR"/>
              <a:t> </a:t>
            </a:r>
            <a:r>
              <a:rPr lang="fa-IR">
                <a:latin typeface="B Homa"/>
              </a:rPr>
              <a:t>کسب</a:t>
            </a:r>
            <a:r>
              <a:rPr lang="fa-IR"/>
              <a:t> </a:t>
            </a:r>
            <a:r>
              <a:rPr lang="fa-IR">
                <a:latin typeface="B Homa"/>
              </a:rPr>
              <a:t>درآمد</a:t>
            </a:r>
            <a:r>
              <a:rPr lang="fa-IR"/>
              <a:t> </a:t>
            </a:r>
            <a:r>
              <a:rPr lang="fa-IR">
                <a:latin typeface="B Homa"/>
              </a:rPr>
              <a:t>نمی</a:t>
            </a:r>
            <a:r>
              <a:rPr lang="fa-IR"/>
              <a:t> </a:t>
            </a:r>
            <a:r>
              <a:rPr lang="fa-IR">
                <a:latin typeface="B Homa"/>
              </a:rPr>
              <a:t>باشد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برای</a:t>
            </a:r>
            <a:r>
              <a:rPr lang="fa-IR"/>
              <a:t> </a:t>
            </a:r>
            <a:r>
              <a:rPr lang="fa-IR">
                <a:latin typeface="B Homa"/>
              </a:rPr>
              <a:t>فرهنگ</a:t>
            </a:r>
            <a:r>
              <a:rPr lang="fa-IR"/>
              <a:t> </a:t>
            </a:r>
            <a:r>
              <a:rPr lang="fa-IR">
                <a:latin typeface="B Homa"/>
              </a:rPr>
              <a:t>سازی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یا</a:t>
            </a:r>
            <a:r>
              <a:rPr lang="fa-IR"/>
              <a:t> </a:t>
            </a:r>
            <a:r>
              <a:rPr lang="fa-IR">
                <a:latin typeface="B Homa"/>
              </a:rPr>
              <a:t>امور</a:t>
            </a:r>
            <a:r>
              <a:rPr lang="fa-IR"/>
              <a:t> </a:t>
            </a:r>
            <a:r>
              <a:rPr lang="fa-IR">
                <a:latin typeface="B Homa"/>
              </a:rPr>
              <a:t>خیریه</a:t>
            </a:r>
            <a:r>
              <a:rPr lang="fa-IR"/>
              <a:t> </a:t>
            </a:r>
            <a:r>
              <a:rPr lang="fa-IR">
                <a:latin typeface="B Homa"/>
              </a:rPr>
              <a:t>تشکیل</a:t>
            </a:r>
            <a:r>
              <a:rPr lang="fa-IR"/>
              <a:t> </a:t>
            </a:r>
            <a:r>
              <a:rPr lang="fa-IR">
                <a:latin typeface="B Homa"/>
              </a:rPr>
              <a:t>شده</a:t>
            </a:r>
            <a:r>
              <a:rPr lang="fa-IR"/>
              <a:t> </a:t>
            </a:r>
            <a:r>
              <a:rPr lang="fa-IR">
                <a:latin typeface="B Homa"/>
              </a:rPr>
              <a:t>اند</a:t>
            </a:r>
            <a:r>
              <a:rPr lang="fa-IR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2-4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5</a:t>
            </a:fld>
            <a:endParaRPr/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553201" y="30774"/>
            <a:ext cx="21336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بستن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خلاصه</a:t>
            </a:r>
            <a:r>
              <a:rPr lang="fa-IR"/>
              <a:t> </a:t>
            </a:r>
            <a:r>
              <a:rPr lang="fa-IR">
                <a:latin typeface="B Homa"/>
              </a:rPr>
              <a:t>سودوزیان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907473"/>
            <a:ext cx="8305800" cy="921327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خلاصه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سودوزیان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خلاصه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یک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موقت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درآمد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ایجاد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گردد</a:t>
            </a:r>
            <a:r>
              <a:rPr lang="fa-IR" sz="1600"/>
              <a:t>.</a:t>
            </a:r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بدون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ماهیت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 </a:t>
            </a:r>
            <a:r>
              <a:rPr lang="fa-IR" sz="1600">
                <a:latin typeface="B Homa"/>
              </a:rPr>
              <a:t>بدین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معنی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تواند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مانده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مانده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بستانکار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1939637"/>
            <a:ext cx="8305800" cy="574964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اگر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مانده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این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حساب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بستانکار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 (</a:t>
            </a:r>
            <a:r>
              <a:rPr lang="fa-IR" sz="1600">
                <a:latin typeface="B Homa"/>
              </a:rPr>
              <a:t>درآمد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بیتشر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)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نتیجه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سود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بوده</a:t>
            </a:r>
            <a:r>
              <a:rPr lang="fa-IR" sz="1600"/>
              <a:t> 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صورت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00600" y="2514600"/>
            <a:ext cx="3886200" cy="84299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/>
              <a:t>12/29) </a:t>
            </a:r>
            <a:r>
              <a:rPr lang="fa-IR" sz="1600">
                <a:solidFill>
                  <a:srgbClr val="00B0F0"/>
                </a:solidFill>
                <a:latin typeface="B Homa"/>
              </a:rPr>
              <a:t>خلاصه</a:t>
            </a:r>
            <a:r>
              <a:rPr lang="fa-IR" sz="1600">
                <a:solidFill>
                  <a:srgbClr val="00B0F0"/>
                </a:solidFill>
              </a:rPr>
              <a:t> </a:t>
            </a:r>
            <a:r>
              <a:rPr lang="fa-IR" sz="1600">
                <a:solidFill>
                  <a:srgbClr val="00B0F0"/>
                </a:solidFill>
                <a:latin typeface="B Homa"/>
              </a:rPr>
              <a:t>سود</a:t>
            </a:r>
            <a:r>
              <a:rPr lang="fa-IR" sz="1600">
                <a:solidFill>
                  <a:srgbClr val="00B0F0"/>
                </a:solidFill>
              </a:rPr>
              <a:t> </a:t>
            </a:r>
            <a:r>
              <a:rPr lang="fa-IR" sz="1600">
                <a:solidFill>
                  <a:srgbClr val="00B0F0"/>
                </a:solidFill>
                <a:latin typeface="B Homa"/>
              </a:rPr>
              <a:t>و</a:t>
            </a:r>
            <a:r>
              <a:rPr lang="fa-IR" sz="1600">
                <a:solidFill>
                  <a:srgbClr val="00B0F0"/>
                </a:solidFill>
              </a:rPr>
              <a:t> </a:t>
            </a:r>
            <a:r>
              <a:rPr lang="fa-IR" sz="1600">
                <a:solidFill>
                  <a:srgbClr val="00B0F0"/>
                </a:solidFill>
                <a:latin typeface="B Homa"/>
              </a:rPr>
              <a:t>زیان</a:t>
            </a:r>
            <a:r>
              <a:rPr lang="fa-IR" sz="1600">
                <a:solidFill>
                  <a:srgbClr val="00B0F0"/>
                </a:solidFill>
              </a:rPr>
              <a:t> 2,000,000</a:t>
            </a:r>
          </a:p>
          <a:p>
            <a:pPr lvl="0" algn="r"/>
            <a:r>
              <a:rPr lang="fa-IR" sz="1600">
                <a:solidFill>
                  <a:srgbClr val="00B0F0"/>
                </a:solidFill>
              </a:rPr>
              <a:t>                                   </a:t>
            </a:r>
            <a:r>
              <a:rPr lang="fa-IR" sz="1600">
                <a:solidFill>
                  <a:srgbClr val="00B0F0"/>
                </a:solidFill>
                <a:latin typeface="B Homa"/>
              </a:rPr>
              <a:t>سرمایه</a:t>
            </a:r>
            <a:r>
              <a:rPr lang="fa-IR" sz="1600">
                <a:solidFill>
                  <a:srgbClr val="00B0F0"/>
                </a:solidFill>
              </a:rPr>
              <a:t>    2,000,000</a:t>
            </a:r>
          </a:p>
          <a:p>
            <a:pPr lvl="0" algn="r"/>
            <a:r>
              <a:rPr lang="fa-IR" sz="1600">
                <a:latin typeface="B Homa"/>
              </a:rPr>
              <a:t>بستن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خلاصه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زیان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800" y="2627977"/>
            <a:ext cx="1745290" cy="1421650"/>
            <a:chOff x="342718" y="2118084"/>
            <a:chExt cx="2781483" cy="2479764"/>
          </a:xfrm>
        </p:grpSpPr>
        <p:grpSp>
          <p:nvGrpSpPr>
            <p:cNvPr id="7" name="Group 6"/>
            <p:cNvGrpSpPr/>
            <p:nvPr/>
          </p:nvGrpSpPr>
          <p:grpSpPr>
            <a:xfrm>
              <a:off x="533399" y="2667000"/>
              <a:ext cx="2590802" cy="1930848"/>
              <a:chOff x="1752599" y="2667000"/>
              <a:chExt cx="3429002" cy="2333108"/>
            </a:xfrm>
          </p:grpSpPr>
          <p:sp>
            <p:nvSpPr>
              <p:cNvPr id="8" name="Straight Connector 7"/>
              <p:cNvSpPr/>
              <p:nvPr/>
            </p:nvSpPr>
            <p:spPr>
              <a:xfrm>
                <a:off x="1752599" y="2667000"/>
                <a:ext cx="3429002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9" name="Straight Connector 8"/>
              <p:cNvSpPr/>
              <p:nvPr/>
            </p:nvSpPr>
            <p:spPr>
              <a:xfrm>
                <a:off x="3467100" y="2667000"/>
                <a:ext cx="0" cy="2333108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85687" y="2118084"/>
              <a:ext cx="2486253" cy="443858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خلاصه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سود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و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زیان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2718" y="2793457"/>
              <a:ext cx="1349404" cy="36988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FF0000"/>
                  </a:solidFill>
                </a:rPr>
                <a:t>7,000,000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649004" y="3015771"/>
            <a:ext cx="833883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chemeClr val="accent6">
                    <a:lumMod val="50000"/>
                  </a:schemeClr>
                </a:solidFill>
              </a:rPr>
              <a:t>5,000,000</a:t>
            </a:r>
          </a:p>
        </p:txBody>
      </p:sp>
      <p:sp>
        <p:nvSpPr>
          <p:cNvPr id="13" name="Straight Connector 12"/>
          <p:cNvSpPr/>
          <p:nvPr/>
        </p:nvSpPr>
        <p:spPr>
          <a:xfrm>
            <a:off x="805446" y="3357590"/>
            <a:ext cx="1625644" cy="0"/>
          </a:xfrm>
          <a:prstGeom prst="line">
            <a:avLst/>
          </a:prstGeom>
          <a:noFill/>
          <a:ln w="57150" cap="flat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784419" y="3457832"/>
            <a:ext cx="805028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2,000,000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63431" y="3466897"/>
            <a:ext cx="805028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00B0F0"/>
                </a:solidFill>
              </a:rPr>
              <a:t>2,000,000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51530" y="3744827"/>
            <a:ext cx="261610" cy="224236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61130" y="3744827"/>
            <a:ext cx="261610" cy="224236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0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1269687" y="3973427"/>
            <a:ext cx="745772" cy="0"/>
          </a:xfrm>
          <a:prstGeom prst="line">
            <a:avLst/>
          </a:prstGeom>
          <a:noFill/>
          <a:ln w="9525" cap="flat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9" name="Straight Connector 18"/>
          <p:cNvSpPr/>
          <p:nvPr/>
        </p:nvSpPr>
        <p:spPr>
          <a:xfrm>
            <a:off x="1269687" y="4049627"/>
            <a:ext cx="745772" cy="0"/>
          </a:xfrm>
          <a:prstGeom prst="line">
            <a:avLst/>
          </a:prstGeom>
          <a:noFill/>
          <a:ln w="9525" cap="flat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0" name="Straight Connector 19"/>
          <p:cNvSpPr/>
          <p:nvPr/>
        </p:nvSpPr>
        <p:spPr>
          <a:xfrm>
            <a:off x="772654" y="3763472"/>
            <a:ext cx="1625644" cy="0"/>
          </a:xfrm>
          <a:prstGeom prst="line">
            <a:avLst/>
          </a:prstGeom>
          <a:noFill/>
          <a:ln w="57150" cap="flat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533400" y="4191000"/>
            <a:ext cx="8305800" cy="574964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اگر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مانده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این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حساب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بدهکار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 (</a:t>
            </a:r>
            <a:r>
              <a:rPr lang="fa-IR" sz="1600">
                <a:latin typeface="B Homa"/>
              </a:rPr>
              <a:t>هزینه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بیشتر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درآمد</a:t>
            </a:r>
            <a:r>
              <a:rPr lang="fa-IR" sz="1600"/>
              <a:t>)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نتیجه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زیان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بوده</a:t>
            </a:r>
            <a:r>
              <a:rPr lang="fa-IR" sz="1600"/>
              <a:t> 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صورت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953000" y="4765964"/>
            <a:ext cx="3886200" cy="84299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/>
              <a:t>12/29) </a:t>
            </a:r>
            <a:r>
              <a:rPr lang="fa-IR" sz="1600">
                <a:solidFill>
                  <a:srgbClr val="00B0F0"/>
                </a:solidFill>
                <a:latin typeface="B Homa"/>
              </a:rPr>
              <a:t>سرمایه</a:t>
            </a:r>
            <a:r>
              <a:rPr lang="fa-IR" sz="1600">
                <a:solidFill>
                  <a:srgbClr val="00B0F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rgbClr val="00B0F0"/>
                </a:solidFill>
              </a:rPr>
              <a:t>                       </a:t>
            </a:r>
            <a:r>
              <a:rPr lang="fa-IR" sz="1600">
                <a:solidFill>
                  <a:srgbClr val="00B0F0"/>
                </a:solidFill>
                <a:latin typeface="B Homa"/>
              </a:rPr>
              <a:t>خلاصه</a:t>
            </a:r>
            <a:r>
              <a:rPr lang="fa-IR" sz="1600">
                <a:solidFill>
                  <a:srgbClr val="00B0F0"/>
                </a:solidFill>
              </a:rPr>
              <a:t> </a:t>
            </a:r>
            <a:r>
              <a:rPr lang="fa-IR" sz="1600">
                <a:solidFill>
                  <a:srgbClr val="00B0F0"/>
                </a:solidFill>
                <a:latin typeface="B Homa"/>
              </a:rPr>
              <a:t>سود</a:t>
            </a:r>
            <a:r>
              <a:rPr lang="fa-IR" sz="1600">
                <a:solidFill>
                  <a:srgbClr val="00B0F0"/>
                </a:solidFill>
              </a:rPr>
              <a:t> </a:t>
            </a:r>
            <a:r>
              <a:rPr lang="fa-IR" sz="1600">
                <a:solidFill>
                  <a:srgbClr val="00B0F0"/>
                </a:solidFill>
                <a:latin typeface="B Homa"/>
              </a:rPr>
              <a:t>و</a:t>
            </a:r>
            <a:r>
              <a:rPr lang="fa-IR" sz="1600">
                <a:solidFill>
                  <a:srgbClr val="00B0F0"/>
                </a:solidFill>
              </a:rPr>
              <a:t> </a:t>
            </a:r>
            <a:r>
              <a:rPr lang="fa-IR" sz="1600">
                <a:solidFill>
                  <a:srgbClr val="00B0F0"/>
                </a:solidFill>
                <a:latin typeface="B Homa"/>
              </a:rPr>
              <a:t>زیان</a:t>
            </a:r>
            <a:r>
              <a:rPr lang="fa-IR" sz="1600">
                <a:solidFill>
                  <a:srgbClr val="00B0F0"/>
                </a:solidFill>
              </a:rPr>
              <a:t>    2,000,000</a:t>
            </a:r>
          </a:p>
          <a:p>
            <a:pPr lvl="0" algn="r"/>
            <a:r>
              <a:rPr lang="fa-IR" sz="1600">
                <a:latin typeface="B Homa"/>
              </a:rPr>
              <a:t>بستن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خلاصه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سود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زیان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3400" y="5791201"/>
            <a:ext cx="8305800" cy="457199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خلاصه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سود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زیان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با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سرمایه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بسته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692205" y="2646765"/>
            <a:ext cx="1625644" cy="1421650"/>
            <a:chOff x="533399" y="2118084"/>
            <a:chExt cx="2590802" cy="2479764"/>
          </a:xfrm>
        </p:grpSpPr>
        <p:grpSp>
          <p:nvGrpSpPr>
            <p:cNvPr id="25" name="Group 24"/>
            <p:cNvGrpSpPr/>
            <p:nvPr/>
          </p:nvGrpSpPr>
          <p:grpSpPr>
            <a:xfrm>
              <a:off x="533399" y="2667000"/>
              <a:ext cx="2590802" cy="1930848"/>
              <a:chOff x="1752599" y="2667000"/>
              <a:chExt cx="3429002" cy="2333108"/>
            </a:xfrm>
          </p:grpSpPr>
          <p:sp>
            <p:nvSpPr>
              <p:cNvPr id="26" name="Straight Connector 25"/>
              <p:cNvSpPr/>
              <p:nvPr/>
            </p:nvSpPr>
            <p:spPr>
              <a:xfrm>
                <a:off x="1752599" y="2667000"/>
                <a:ext cx="3429002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27" name="Straight Connector 26"/>
              <p:cNvSpPr/>
              <p:nvPr/>
            </p:nvSpPr>
            <p:spPr>
              <a:xfrm>
                <a:off x="3467100" y="2667000"/>
                <a:ext cx="0" cy="2333108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219258" y="2118084"/>
              <a:ext cx="1219113" cy="644221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سرمایه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623782" y="3342260"/>
            <a:ext cx="805028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00B0F0"/>
                </a:solidFill>
              </a:rPr>
              <a:t>2,000,000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99117" y="3071718"/>
            <a:ext cx="846707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8,000,000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31- 4</a:t>
            </a:r>
          </a:p>
        </p:txBody>
      </p:sp>
      <p:sp>
        <p:nvSpPr>
          <p:cNvPr id="33" name="Slide Number Placeholder 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50</a:t>
            </a:fld>
            <a:endParaRPr/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553201" y="30774"/>
            <a:ext cx="21336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بستن</a:t>
            </a:r>
            <a:r>
              <a:rPr lang="fa-IR"/>
              <a:t> </a:t>
            </a:r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  <a:r>
              <a:rPr lang="fa-IR">
                <a:latin typeface="B Homa"/>
              </a:rPr>
              <a:t>برداشت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907473"/>
            <a:ext cx="8305800" cy="460663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برداشت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پایان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دوره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سرمایه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بسته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1752600"/>
            <a:ext cx="8305800" cy="775855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برای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برداشت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ابتدا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مانده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گیری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نموده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چون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برداشت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مانده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بستانکار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کرده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سرمایه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کنیم</a:t>
            </a:r>
            <a:r>
              <a:rPr lang="fa-IR" sz="1600"/>
              <a:t>. </a:t>
            </a:r>
            <a:r>
              <a:rPr lang="fa-IR" sz="1600">
                <a:latin typeface="B Homa"/>
              </a:rPr>
              <a:t>طبق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زیر</a:t>
            </a:r>
            <a:r>
              <a:rPr lang="fa-IR" sz="1600"/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28311" y="3373158"/>
            <a:ext cx="3886201" cy="84299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/>
              <a:t>12/29)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سرمایه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  1,000,000</a:t>
            </a:r>
          </a:p>
          <a:p>
            <a:pPr lvl="0" algn="r"/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                         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  <a:latin typeface="B Homa"/>
              </a:rPr>
              <a:t>برداشت</a:t>
            </a:r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 1,000,000</a:t>
            </a:r>
          </a:p>
          <a:p>
            <a:pPr lvl="0" algn="r"/>
            <a:r>
              <a:rPr lang="fa-IR" sz="1600">
                <a:latin typeface="B Homa"/>
              </a:rPr>
              <a:t>بستن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برداشت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3058464"/>
            <a:ext cx="2356533" cy="1421650"/>
            <a:chOff x="31111" y="2612129"/>
            <a:chExt cx="2356533" cy="1421650"/>
          </a:xfrm>
        </p:grpSpPr>
        <p:grpSp>
          <p:nvGrpSpPr>
            <p:cNvPr id="7" name="Group 6"/>
            <p:cNvGrpSpPr/>
            <p:nvPr/>
          </p:nvGrpSpPr>
          <p:grpSpPr>
            <a:xfrm>
              <a:off x="762000" y="2612129"/>
              <a:ext cx="1625644" cy="1421650"/>
              <a:chOff x="533399" y="2118084"/>
              <a:chExt cx="2590802" cy="247976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33399" y="2667000"/>
                <a:ext cx="2590802" cy="1930848"/>
                <a:chOff x="1752599" y="2667000"/>
                <a:chExt cx="3429002" cy="2333108"/>
              </a:xfrm>
            </p:grpSpPr>
            <p:sp>
              <p:nvSpPr>
                <p:cNvPr id="9" name="Straight Connector 8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10" name="Straight Connector 9"/>
                <p:cNvSpPr/>
                <p:nvPr/>
              </p:nvSpPr>
              <p:spPr>
                <a:xfrm>
                  <a:off x="3467100" y="2667000"/>
                  <a:ext cx="0" cy="2333108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1219258" y="2118084"/>
                <a:ext cx="1219113" cy="64422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سرمایه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693577" y="3307624"/>
              <a:ext cx="805028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00B0F0"/>
                  </a:solidFill>
                </a:rPr>
                <a:t>2,000,000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8912" y="3037082"/>
              <a:ext cx="846707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8,000,000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111" y="2981461"/>
              <a:ext cx="708848" cy="276999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مانده</a:t>
              </a:r>
              <a:r>
                <a:rPr lang="fa-IR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a-IR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 Homa"/>
                </a:rPr>
                <a:t>اول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06661" y="3461512"/>
              <a:ext cx="780983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chemeClr val="accent6">
                      <a:lumMod val="75000"/>
                    </a:schemeClr>
                  </a:solidFill>
                </a:rPr>
                <a:t>1,000,000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54138" y="3058464"/>
            <a:ext cx="1714324" cy="1655071"/>
            <a:chOff x="2485249" y="2612129"/>
            <a:chExt cx="1714324" cy="1655071"/>
          </a:xfrm>
        </p:grpSpPr>
        <p:grpSp>
          <p:nvGrpSpPr>
            <p:cNvPr id="17" name="Group 16"/>
            <p:cNvGrpSpPr/>
            <p:nvPr/>
          </p:nvGrpSpPr>
          <p:grpSpPr>
            <a:xfrm>
              <a:off x="2540044" y="2612129"/>
              <a:ext cx="1625644" cy="1655071"/>
              <a:chOff x="533399" y="2118084"/>
              <a:chExt cx="2590802" cy="2886917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33399" y="2667000"/>
                <a:ext cx="2590802" cy="2338001"/>
                <a:chOff x="1752599" y="2667000"/>
                <a:chExt cx="3429002" cy="2825085"/>
              </a:xfrm>
            </p:grpSpPr>
            <p:sp>
              <p:nvSpPr>
                <p:cNvPr id="19" name="Straight Connector 18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0" name="Straight Connector 19"/>
                <p:cNvSpPr/>
                <p:nvPr/>
              </p:nvSpPr>
              <p:spPr>
                <a:xfrm>
                  <a:off x="3467100" y="2667000"/>
                  <a:ext cx="0" cy="2825085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1188604" y="2118084"/>
                <a:ext cx="1280425" cy="64422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برداشت</a:t>
                </a: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3373705" y="3497259"/>
              <a:ext cx="805028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1,000,000</a:t>
              </a: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2573929" y="3461512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85249" y="3497259"/>
              <a:ext cx="780983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chemeClr val="accent6">
                      <a:lumMod val="75000"/>
                    </a:schemeClr>
                  </a:solidFill>
                </a:rPr>
                <a:t>1,000,000</a:t>
              </a: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2573929" y="3781019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12726" y="3812828"/>
              <a:ext cx="261610" cy="224236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22326" y="3812828"/>
              <a:ext cx="261610" cy="224236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0</a:t>
              </a: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3030883" y="4041428"/>
              <a:ext cx="745772" cy="0"/>
            </a:xfrm>
            <a:prstGeom prst="line">
              <a:avLst/>
            </a:prstGeom>
            <a:noFill/>
            <a:ln w="9525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3030883" y="4117628"/>
              <a:ext cx="745772" cy="0"/>
            </a:xfrm>
            <a:prstGeom prst="line">
              <a:avLst/>
            </a:prstGeom>
            <a:noFill/>
            <a:ln w="9525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4- 4</a:t>
            </a:r>
          </a:p>
        </p:txBody>
      </p:sp>
      <p:sp>
        <p:nvSpPr>
          <p:cNvPr id="32" name="Slide Number Placeholder 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51</a:t>
            </a:fld>
            <a:endParaRPr/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بستن</a:t>
            </a:r>
            <a:r>
              <a:rPr lang="fa-IR"/>
              <a:t> </a:t>
            </a:r>
            <a:r>
              <a:rPr lang="fa-IR">
                <a:latin typeface="B Homa"/>
              </a:rPr>
              <a:t>حسابهای</a:t>
            </a:r>
            <a:r>
              <a:rPr lang="fa-IR"/>
              <a:t> </a:t>
            </a:r>
            <a:r>
              <a:rPr lang="fa-IR">
                <a:latin typeface="B Homa"/>
              </a:rPr>
              <a:t>دائم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907473"/>
            <a:ext cx="8305800" cy="921327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حسابهای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دائم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حسابهایی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باشند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پایان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دوره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دفاتر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مانده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پایان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دوره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آنها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دوره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بعدی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انتقال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داده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شوند</a:t>
            </a:r>
            <a:r>
              <a:rPr lang="fa-IR" sz="160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990600" y="1981200"/>
          <a:ext cx="708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28600" y="4800600"/>
            <a:ext cx="8305800" cy="547257"/>
          </a:xfrm>
          <a:prstGeom prst="roundRect">
            <a:avLst/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تنها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گزارشی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تمام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نوع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دائمی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گزارش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ترازنامه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5562605"/>
            <a:ext cx="8305800" cy="7620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برای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بستن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حسابهای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دائمی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کمکی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نام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حساب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اختتامیه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استفاده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52</a:t>
            </a:fld>
            <a:endParaRPr/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تراز</a:t>
            </a:r>
            <a:r>
              <a:rPr lang="fa-IR"/>
              <a:t> </a:t>
            </a:r>
            <a:r>
              <a:rPr lang="fa-IR">
                <a:latin typeface="B Homa"/>
              </a:rPr>
              <a:t>آزمایشی</a:t>
            </a:r>
            <a:r>
              <a:rPr lang="fa-IR"/>
              <a:t> </a:t>
            </a:r>
            <a:r>
              <a:rPr lang="fa-IR">
                <a:latin typeface="B Homa"/>
              </a:rPr>
              <a:t>اختتامی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907473"/>
            <a:ext cx="8305800" cy="1149927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گزارش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تراز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آزمایشی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اختتامی</a:t>
            </a:r>
            <a:r>
              <a:rPr lang="fa-IR" sz="16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گزارش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یک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گزارش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درون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سازمانی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بعد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تمام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موقت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تهیه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گردد</a:t>
            </a:r>
            <a:r>
              <a:rPr lang="fa-IR" sz="1600"/>
              <a:t>.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نتیجه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گزارش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تنها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دائمی</a:t>
            </a:r>
            <a:r>
              <a:rPr lang="fa-IR" sz="1600"/>
              <a:t> (</a:t>
            </a:r>
            <a:r>
              <a:rPr lang="fa-IR" sz="1600">
                <a:latin typeface="B Homa"/>
              </a:rPr>
              <a:t>دارایی،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سرمایه</a:t>
            </a:r>
            <a:r>
              <a:rPr lang="fa-IR" sz="1600"/>
              <a:t>) </a:t>
            </a:r>
            <a:r>
              <a:rPr lang="fa-IR" sz="1600">
                <a:latin typeface="B Homa"/>
              </a:rPr>
              <a:t>نشان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.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گزارش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افتتاح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دائمی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دورهخ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بعدی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استفاد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. </a:t>
            </a:r>
            <a:r>
              <a:rPr lang="fa-IR" sz="1600">
                <a:latin typeface="B Homa"/>
              </a:rPr>
              <a:t>شکل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ظاهری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گزارش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همانند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تراز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آزمایشی</a:t>
            </a:r>
            <a:r>
              <a:rPr lang="fa-IR" sz="1600"/>
              <a:t> 2 </a:t>
            </a:r>
            <a:r>
              <a:rPr lang="fa-IR" sz="1600">
                <a:latin typeface="B Homa"/>
              </a:rPr>
              <a:t>ستونی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419600" y="2133600"/>
            <a:ext cx="314325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381000" y="2971800"/>
            <a:ext cx="3657600" cy="1149927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فقط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دارایی،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سرمایه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53</a:t>
            </a:fld>
            <a:endParaRPr/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بستن</a:t>
            </a:r>
            <a:r>
              <a:rPr lang="fa-IR"/>
              <a:t> </a:t>
            </a:r>
            <a:r>
              <a:rPr lang="fa-IR">
                <a:latin typeface="B Homa"/>
              </a:rPr>
              <a:t>حسابهای</a:t>
            </a:r>
            <a:r>
              <a:rPr lang="fa-IR"/>
              <a:t> </a:t>
            </a:r>
            <a:r>
              <a:rPr lang="fa-IR">
                <a:latin typeface="B Homa"/>
              </a:rPr>
              <a:t>دارایی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907473"/>
            <a:ext cx="8305800" cy="921327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بستن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حسابهای</a:t>
            </a:r>
            <a:r>
              <a:rPr lang="fa-IR" sz="1600"/>
              <a:t>  </a:t>
            </a:r>
            <a:r>
              <a:rPr lang="fa-IR" sz="1600">
                <a:latin typeface="B Homa"/>
              </a:rPr>
              <a:t>داراییها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کلیه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داراییها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مانده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باشند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نتیجه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داراییها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تمام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بستانکار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کمکی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اختتامیه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. </a:t>
            </a:r>
            <a:r>
              <a:rPr lang="fa-IR" sz="1600">
                <a:latin typeface="B Homa"/>
              </a:rPr>
              <a:t>طبق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زیر</a:t>
            </a:r>
            <a:r>
              <a:rPr lang="fa-IR" sz="1600"/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00600" y="2133600"/>
            <a:ext cx="3941620" cy="24384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/>
              <a:t>12/29)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اختتامیه</a:t>
            </a:r>
            <a:r>
              <a:rPr lang="fa-IR" sz="1600">
                <a:solidFill>
                  <a:srgbClr val="FF0000"/>
                </a:solidFill>
              </a:rPr>
              <a:t>  20,000,000</a:t>
            </a:r>
          </a:p>
          <a:p>
            <a:pPr lvl="0" algn="r"/>
            <a:r>
              <a:rPr lang="fa-IR" sz="1600">
                <a:solidFill>
                  <a:srgbClr val="FF0000"/>
                </a:solidFill>
              </a:rPr>
              <a:t>                         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بانک</a:t>
            </a:r>
            <a:r>
              <a:rPr lang="fa-IR" sz="1600">
                <a:solidFill>
                  <a:srgbClr val="FF0000"/>
                </a:solidFill>
              </a:rPr>
              <a:t>                     5,000,000</a:t>
            </a:r>
          </a:p>
          <a:p>
            <a:pPr lvl="0" algn="r"/>
            <a:r>
              <a:rPr lang="fa-IR" sz="1600">
                <a:solidFill>
                  <a:srgbClr val="FF0000"/>
                </a:solidFill>
              </a:rPr>
              <a:t>                        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حسابهای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دریافتنی</a:t>
            </a:r>
            <a:r>
              <a:rPr lang="fa-IR" sz="1600">
                <a:solidFill>
                  <a:srgbClr val="FF0000"/>
                </a:solidFill>
              </a:rPr>
              <a:t>   2,000,000  </a:t>
            </a:r>
          </a:p>
          <a:p>
            <a:pPr lvl="0" algn="r"/>
            <a:r>
              <a:rPr lang="fa-IR" sz="1600">
                <a:solidFill>
                  <a:srgbClr val="FF0000"/>
                </a:solidFill>
              </a:rPr>
              <a:t>                        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ملزومات</a:t>
            </a:r>
            <a:r>
              <a:rPr lang="fa-IR" sz="1600">
                <a:solidFill>
                  <a:srgbClr val="FF0000"/>
                </a:solidFill>
              </a:rPr>
              <a:t>               1,000,000 </a:t>
            </a:r>
          </a:p>
          <a:p>
            <a:pPr lvl="0" algn="r"/>
            <a:r>
              <a:rPr lang="fa-IR" sz="1600">
                <a:solidFill>
                  <a:srgbClr val="FF0000"/>
                </a:solidFill>
              </a:rPr>
              <a:t>                        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اثاثه</a:t>
            </a:r>
            <a:r>
              <a:rPr lang="fa-IR" sz="1600">
                <a:solidFill>
                  <a:srgbClr val="FF0000"/>
                </a:solidFill>
              </a:rPr>
              <a:t>                      2,000,000</a:t>
            </a:r>
          </a:p>
          <a:p>
            <a:pPr lvl="0" algn="r"/>
            <a:r>
              <a:rPr lang="fa-IR" sz="1600">
                <a:solidFill>
                  <a:srgbClr val="FF0000"/>
                </a:solidFill>
              </a:rPr>
              <a:t>                        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وسیله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نقلیه</a:t>
            </a:r>
            <a:r>
              <a:rPr lang="fa-IR" sz="1600">
                <a:solidFill>
                  <a:srgbClr val="FF0000"/>
                </a:solidFill>
              </a:rPr>
              <a:t>            10,000,000</a:t>
            </a:r>
          </a:p>
          <a:p>
            <a:pPr lvl="0" algn="r"/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0" algn="r"/>
            <a:r>
              <a:rPr lang="fa-IR" sz="1600">
                <a:latin typeface="B Homa"/>
              </a:rPr>
              <a:t>بستن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76591" y="2107476"/>
            <a:ext cx="1659538" cy="1473924"/>
            <a:chOff x="2383537" y="2099209"/>
            <a:chExt cx="1659538" cy="1704009"/>
          </a:xfrm>
        </p:grpSpPr>
        <p:grpSp>
          <p:nvGrpSpPr>
            <p:cNvPr id="6" name="Group 5"/>
            <p:cNvGrpSpPr/>
            <p:nvPr/>
          </p:nvGrpSpPr>
          <p:grpSpPr>
            <a:xfrm>
              <a:off x="2383537" y="2099209"/>
              <a:ext cx="1651744" cy="1704009"/>
              <a:chOff x="762000" y="2612129"/>
              <a:chExt cx="1651744" cy="170400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762000" y="2612129"/>
                <a:ext cx="1625644" cy="1704009"/>
                <a:chOff x="533399" y="2118084"/>
                <a:chExt cx="2590802" cy="2972278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533399" y="2667000"/>
                  <a:ext cx="2590802" cy="2423362"/>
                  <a:chOff x="1752599" y="2667000"/>
                  <a:chExt cx="3429002" cy="2928229"/>
                </a:xfrm>
              </p:grpSpPr>
              <p:sp>
                <p:nvSpPr>
                  <p:cNvPr id="9" name="Straight Connector 8"/>
                  <p:cNvSpPr/>
                  <p:nvPr/>
                </p:nvSpPr>
                <p:spPr>
                  <a:xfrm>
                    <a:off x="1752599" y="2667000"/>
                    <a:ext cx="3429002" cy="0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  <p:sp>
                <p:nvSpPr>
                  <p:cNvPr id="10" name="Straight Connector 9"/>
                  <p:cNvSpPr/>
                  <p:nvPr/>
                </p:nvSpPr>
                <p:spPr>
                  <a:xfrm>
                    <a:off x="3467100" y="2667000"/>
                    <a:ext cx="23" cy="2928229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809230" y="2118084"/>
                  <a:ext cx="2039177" cy="62065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 Homa"/>
                    </a:rPr>
                    <a:t>حسابهای</a:t>
                  </a:r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 Homa"/>
                    </a:rPr>
                    <a:t>دریافتنی</a:t>
                  </a: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1608716" y="3322763"/>
                <a:ext cx="805028" cy="35582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2,000,000</a:t>
                </a:r>
              </a:p>
            </p:txBody>
          </p:sp>
        </p:grpSp>
        <p:sp>
          <p:nvSpPr>
            <p:cNvPr id="13" name="Straight Connector 12"/>
            <p:cNvSpPr/>
            <p:nvPr/>
          </p:nvSpPr>
          <p:spPr>
            <a:xfrm>
              <a:off x="2417431" y="2819400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6976" y="2099209"/>
            <a:ext cx="1659538" cy="1482191"/>
            <a:chOff x="2383537" y="2099209"/>
            <a:chExt cx="1659538" cy="1713566"/>
          </a:xfrm>
        </p:grpSpPr>
        <p:grpSp>
          <p:nvGrpSpPr>
            <p:cNvPr id="15" name="Group 14"/>
            <p:cNvGrpSpPr/>
            <p:nvPr/>
          </p:nvGrpSpPr>
          <p:grpSpPr>
            <a:xfrm>
              <a:off x="2383537" y="2099209"/>
              <a:ext cx="1653126" cy="1713566"/>
              <a:chOff x="762000" y="2612129"/>
              <a:chExt cx="1653126" cy="171356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762000" y="2612129"/>
                <a:ext cx="1625644" cy="1713566"/>
                <a:chOff x="533399" y="2118084"/>
                <a:chExt cx="2590802" cy="2988949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533399" y="2667000"/>
                  <a:ext cx="2590802" cy="2440033"/>
                  <a:chOff x="1752599" y="2667000"/>
                  <a:chExt cx="3429002" cy="2948373"/>
                </a:xfrm>
              </p:grpSpPr>
              <p:sp>
                <p:nvSpPr>
                  <p:cNvPr id="18" name="Straight Connector 17"/>
                  <p:cNvSpPr/>
                  <p:nvPr/>
                </p:nvSpPr>
                <p:spPr>
                  <a:xfrm>
                    <a:off x="1752599" y="2667000"/>
                    <a:ext cx="3429002" cy="0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  <p:sp>
                <p:nvSpPr>
                  <p:cNvPr id="19" name="Straight Connector 18"/>
                  <p:cNvSpPr/>
                  <p:nvPr/>
                </p:nvSpPr>
                <p:spPr>
                  <a:xfrm>
                    <a:off x="3467100" y="2667000"/>
                    <a:ext cx="0" cy="2948373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</p:grpSp>
            <p:sp>
              <p:nvSpPr>
                <p:cNvPr id="20" name="Rectangle 19"/>
                <p:cNvSpPr/>
                <p:nvPr/>
              </p:nvSpPr>
              <p:spPr>
                <a:xfrm>
                  <a:off x="1444074" y="2118084"/>
                  <a:ext cx="769481" cy="62065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 Homa"/>
                    </a:rPr>
                    <a:t>بانک</a:t>
                  </a:r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1581243" y="3311946"/>
                <a:ext cx="833883" cy="35582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5,000,000</a:t>
                </a:r>
              </a:p>
            </p:txBody>
          </p:sp>
        </p:grpSp>
        <p:sp>
          <p:nvSpPr>
            <p:cNvPr id="22" name="Straight Connector 21"/>
            <p:cNvSpPr/>
            <p:nvPr/>
          </p:nvSpPr>
          <p:spPr>
            <a:xfrm>
              <a:off x="2417431" y="2819400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948" y="3673259"/>
            <a:ext cx="1659538" cy="1432141"/>
            <a:chOff x="2383537" y="2099209"/>
            <a:chExt cx="1659538" cy="1655703"/>
          </a:xfrm>
        </p:grpSpPr>
        <p:grpSp>
          <p:nvGrpSpPr>
            <p:cNvPr id="24" name="Group 23"/>
            <p:cNvGrpSpPr/>
            <p:nvPr/>
          </p:nvGrpSpPr>
          <p:grpSpPr>
            <a:xfrm>
              <a:off x="2383537" y="2099209"/>
              <a:ext cx="1631939" cy="1655703"/>
              <a:chOff x="762000" y="2612129"/>
              <a:chExt cx="1631939" cy="165570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762000" y="2612129"/>
                <a:ext cx="1625644" cy="1655703"/>
                <a:chOff x="533399" y="2118084"/>
                <a:chExt cx="2590802" cy="2888020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533399" y="2667000"/>
                  <a:ext cx="2590802" cy="2339104"/>
                  <a:chOff x="1752599" y="2667000"/>
                  <a:chExt cx="3429002" cy="2826417"/>
                </a:xfrm>
              </p:grpSpPr>
              <p:sp>
                <p:nvSpPr>
                  <p:cNvPr id="27" name="Straight Connector 26"/>
                  <p:cNvSpPr/>
                  <p:nvPr/>
                </p:nvSpPr>
                <p:spPr>
                  <a:xfrm>
                    <a:off x="1752599" y="2667000"/>
                    <a:ext cx="3429002" cy="0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  <p:sp>
                <p:nvSpPr>
                  <p:cNvPr id="28" name="Straight Connector 27"/>
                  <p:cNvSpPr/>
                  <p:nvPr/>
                </p:nvSpPr>
                <p:spPr>
                  <a:xfrm>
                    <a:off x="3467100" y="2667000"/>
                    <a:ext cx="17" cy="2826417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</p:grpSp>
            <p:sp>
              <p:nvSpPr>
                <p:cNvPr id="29" name="Rectangle 28"/>
                <p:cNvSpPr/>
                <p:nvPr/>
              </p:nvSpPr>
              <p:spPr>
                <a:xfrm>
                  <a:off x="1235864" y="2118084"/>
                  <a:ext cx="1185899" cy="62065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 Homa"/>
                    </a:rPr>
                    <a:t>ملزومات</a:t>
                  </a:r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1612956" y="3327823"/>
                <a:ext cx="780983" cy="35582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1,000,000</a:t>
                </a:r>
              </a:p>
            </p:txBody>
          </p:sp>
        </p:grpSp>
        <p:sp>
          <p:nvSpPr>
            <p:cNvPr id="31" name="Straight Connector 30"/>
            <p:cNvSpPr/>
            <p:nvPr/>
          </p:nvSpPr>
          <p:spPr>
            <a:xfrm>
              <a:off x="2417431" y="2819400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79978" y="3670175"/>
            <a:ext cx="1659538" cy="1435225"/>
            <a:chOff x="2383537" y="2099209"/>
            <a:chExt cx="1659538" cy="1659269"/>
          </a:xfrm>
        </p:grpSpPr>
        <p:grpSp>
          <p:nvGrpSpPr>
            <p:cNvPr id="33" name="Group 32"/>
            <p:cNvGrpSpPr/>
            <p:nvPr/>
          </p:nvGrpSpPr>
          <p:grpSpPr>
            <a:xfrm>
              <a:off x="2383537" y="2099209"/>
              <a:ext cx="1638698" cy="1659269"/>
              <a:chOff x="762000" y="2612129"/>
              <a:chExt cx="1638698" cy="1659269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762000" y="2612129"/>
                <a:ext cx="1625644" cy="1659269"/>
                <a:chOff x="533399" y="2118084"/>
                <a:chExt cx="2590802" cy="2894239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533399" y="2667000"/>
                  <a:ext cx="2590802" cy="2345323"/>
                  <a:chOff x="1752599" y="2667000"/>
                  <a:chExt cx="3429002" cy="2833932"/>
                </a:xfrm>
              </p:grpSpPr>
              <p:sp>
                <p:nvSpPr>
                  <p:cNvPr id="36" name="Straight Connector 35"/>
                  <p:cNvSpPr/>
                  <p:nvPr/>
                </p:nvSpPr>
                <p:spPr>
                  <a:xfrm>
                    <a:off x="1752599" y="2667000"/>
                    <a:ext cx="3429002" cy="0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  <p:sp>
                <p:nvSpPr>
                  <p:cNvPr id="37" name="Straight Connector 36"/>
                  <p:cNvSpPr/>
                  <p:nvPr/>
                </p:nvSpPr>
                <p:spPr>
                  <a:xfrm>
                    <a:off x="3467100" y="2667000"/>
                    <a:ext cx="0" cy="2833932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1454291" y="2118084"/>
                  <a:ext cx="749043" cy="62065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 Homa"/>
                    </a:rPr>
                    <a:t>اثاثه</a:t>
                  </a:r>
                </a:p>
              </p:txBody>
            </p:sp>
          </p:grpSp>
          <p:sp>
            <p:nvSpPr>
              <p:cNvPr id="39" name="Rectangle 38"/>
              <p:cNvSpPr/>
              <p:nvPr/>
            </p:nvSpPr>
            <p:spPr>
              <a:xfrm>
                <a:off x="1595670" y="3390516"/>
                <a:ext cx="805028" cy="35582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2,000,000</a:t>
                </a:r>
              </a:p>
            </p:txBody>
          </p:sp>
        </p:grpSp>
        <p:sp>
          <p:nvSpPr>
            <p:cNvPr id="40" name="Straight Connector 39"/>
            <p:cNvSpPr/>
            <p:nvPr/>
          </p:nvSpPr>
          <p:spPr>
            <a:xfrm>
              <a:off x="2417431" y="2819400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1338" y="5275249"/>
            <a:ext cx="1665148" cy="1229691"/>
            <a:chOff x="2383537" y="2099209"/>
            <a:chExt cx="1665148" cy="1421650"/>
          </a:xfrm>
        </p:grpSpPr>
        <p:grpSp>
          <p:nvGrpSpPr>
            <p:cNvPr id="42" name="Group 41"/>
            <p:cNvGrpSpPr/>
            <p:nvPr/>
          </p:nvGrpSpPr>
          <p:grpSpPr>
            <a:xfrm>
              <a:off x="2383537" y="2099209"/>
              <a:ext cx="1665148" cy="1421650"/>
              <a:chOff x="762000" y="2612129"/>
              <a:chExt cx="1665148" cy="142165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762000" y="2612129"/>
                <a:ext cx="1625644" cy="1421650"/>
                <a:chOff x="533399" y="2118084"/>
                <a:chExt cx="2590802" cy="2479764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533399" y="2667000"/>
                  <a:ext cx="2590802" cy="1930848"/>
                  <a:chOff x="1752599" y="2667000"/>
                  <a:chExt cx="3429002" cy="2333108"/>
                </a:xfrm>
              </p:grpSpPr>
              <p:sp>
                <p:nvSpPr>
                  <p:cNvPr id="45" name="Straight Connector 44"/>
                  <p:cNvSpPr/>
                  <p:nvPr/>
                </p:nvSpPr>
                <p:spPr>
                  <a:xfrm>
                    <a:off x="1752599" y="2667000"/>
                    <a:ext cx="3429002" cy="0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  <p:sp>
                <p:nvSpPr>
                  <p:cNvPr id="46" name="Straight Connector 45"/>
                  <p:cNvSpPr/>
                  <p:nvPr/>
                </p:nvSpPr>
                <p:spPr>
                  <a:xfrm>
                    <a:off x="3467100" y="2667000"/>
                    <a:ext cx="0" cy="2333108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</p:grpSp>
            <p:sp>
              <p:nvSpPr>
                <p:cNvPr id="47" name="Rectangle 46"/>
                <p:cNvSpPr/>
                <p:nvPr/>
              </p:nvSpPr>
              <p:spPr>
                <a:xfrm>
                  <a:off x="1104302" y="2118084"/>
                  <a:ext cx="1449036" cy="62065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 Homa"/>
                    </a:rPr>
                    <a:t>وسیله</a:t>
                  </a:r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 Homa"/>
                    </a:rPr>
                    <a:t>نقلیه</a:t>
                  </a:r>
                </a:p>
              </p:txBody>
            </p:sp>
          </p:grpSp>
          <p:sp>
            <p:nvSpPr>
              <p:cNvPr id="48" name="Rectangle 47"/>
              <p:cNvSpPr/>
              <p:nvPr/>
            </p:nvSpPr>
            <p:spPr>
              <a:xfrm>
                <a:off x="1569221" y="3390516"/>
                <a:ext cx="857927" cy="35582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10,000,000</a:t>
                </a:r>
              </a:p>
            </p:txBody>
          </p:sp>
        </p:grpSp>
        <p:sp>
          <p:nvSpPr>
            <p:cNvPr id="49" name="Straight Connector 48"/>
            <p:cNvSpPr/>
            <p:nvPr/>
          </p:nvSpPr>
          <p:spPr>
            <a:xfrm>
              <a:off x="2417431" y="2819400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141062" y="5105400"/>
            <a:ext cx="1652611" cy="1229691"/>
            <a:chOff x="762000" y="2612129"/>
            <a:chExt cx="1652611" cy="1421650"/>
          </a:xfrm>
        </p:grpSpPr>
        <p:grpSp>
          <p:nvGrpSpPr>
            <p:cNvPr id="51" name="Group 50"/>
            <p:cNvGrpSpPr/>
            <p:nvPr/>
          </p:nvGrpSpPr>
          <p:grpSpPr>
            <a:xfrm>
              <a:off x="762000" y="2612129"/>
              <a:ext cx="1625644" cy="1421650"/>
              <a:chOff x="533399" y="2118084"/>
              <a:chExt cx="2590802" cy="2479764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533399" y="2667000"/>
                <a:ext cx="2590802" cy="1930848"/>
                <a:chOff x="1752599" y="2667000"/>
                <a:chExt cx="3429002" cy="2333108"/>
              </a:xfrm>
            </p:grpSpPr>
            <p:sp>
              <p:nvSpPr>
                <p:cNvPr id="53" name="Straight Connector 52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54" name="Straight Connector 53"/>
                <p:cNvSpPr/>
                <p:nvPr/>
              </p:nvSpPr>
              <p:spPr>
                <a:xfrm>
                  <a:off x="3467100" y="2667000"/>
                  <a:ext cx="0" cy="2333108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901205" y="2118084"/>
                <a:ext cx="1855237" cy="6206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حساب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اختتامیه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1532638" y="3198136"/>
              <a:ext cx="881973" cy="35582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FF0000"/>
                  </a:solidFill>
                </a:rPr>
                <a:t>20,000,000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300484" y="2730423"/>
            <a:ext cx="833883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FF0000"/>
                </a:solidFill>
              </a:rPr>
              <a:t>5,000,000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48174" y="2740065"/>
            <a:ext cx="805028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FF0000"/>
                </a:solidFill>
              </a:rPr>
              <a:t>2,000,000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8573" y="4296206"/>
            <a:ext cx="780983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FF0000"/>
                </a:solidFill>
              </a:rPr>
              <a:t>1,000,000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779978" y="4329989"/>
            <a:ext cx="805028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FF0000"/>
                </a:solidFill>
              </a:rPr>
              <a:t>2,000,000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1851" y="5930219"/>
            <a:ext cx="857927" cy="307776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FF0000"/>
                </a:solidFill>
              </a:rPr>
              <a:t>10,000,000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828800" y="4572000"/>
            <a:ext cx="1625644" cy="304800"/>
            <a:chOff x="1828800" y="4572000"/>
            <a:chExt cx="1625644" cy="304800"/>
          </a:xfrm>
        </p:grpSpPr>
        <p:grpSp>
          <p:nvGrpSpPr>
            <p:cNvPr id="63" name="Group 62"/>
            <p:cNvGrpSpPr/>
            <p:nvPr/>
          </p:nvGrpSpPr>
          <p:grpSpPr>
            <a:xfrm>
              <a:off x="2098549" y="4572000"/>
              <a:ext cx="871210" cy="304800"/>
              <a:chOff x="3034015" y="5410200"/>
              <a:chExt cx="871210" cy="30480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034015" y="54102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643615" y="54102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66" name="Straight Connector 65"/>
              <p:cNvSpPr/>
              <p:nvPr/>
            </p:nvSpPr>
            <p:spPr>
              <a:xfrm>
                <a:off x="3152172" y="56388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67" name="Straight Connector 66"/>
              <p:cNvSpPr/>
              <p:nvPr/>
            </p:nvSpPr>
            <p:spPr>
              <a:xfrm>
                <a:off x="3152172" y="57150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68" name="Straight Connector 67"/>
            <p:cNvSpPr/>
            <p:nvPr/>
          </p:nvSpPr>
          <p:spPr>
            <a:xfrm>
              <a:off x="1828800" y="4613301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202691" y="2976405"/>
            <a:ext cx="1625644" cy="304800"/>
            <a:chOff x="1828800" y="4572000"/>
            <a:chExt cx="1625644" cy="304800"/>
          </a:xfrm>
        </p:grpSpPr>
        <p:grpSp>
          <p:nvGrpSpPr>
            <p:cNvPr id="70" name="Group 69"/>
            <p:cNvGrpSpPr/>
            <p:nvPr/>
          </p:nvGrpSpPr>
          <p:grpSpPr>
            <a:xfrm>
              <a:off x="2098549" y="4572000"/>
              <a:ext cx="871210" cy="304800"/>
              <a:chOff x="3034015" y="5410200"/>
              <a:chExt cx="871210" cy="3048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3034015" y="54102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643615" y="54102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73" name="Straight Connector 72"/>
              <p:cNvSpPr/>
              <p:nvPr/>
            </p:nvSpPr>
            <p:spPr>
              <a:xfrm>
                <a:off x="3152172" y="56388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74" name="Straight Connector 73"/>
              <p:cNvSpPr/>
              <p:nvPr/>
            </p:nvSpPr>
            <p:spPr>
              <a:xfrm>
                <a:off x="3152172" y="57150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75" name="Straight Connector 74"/>
            <p:cNvSpPr/>
            <p:nvPr/>
          </p:nvSpPr>
          <p:spPr>
            <a:xfrm>
              <a:off x="1828800" y="4613301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49064" y="2962550"/>
            <a:ext cx="1625644" cy="304800"/>
            <a:chOff x="1828800" y="4572000"/>
            <a:chExt cx="1625644" cy="304800"/>
          </a:xfrm>
        </p:grpSpPr>
        <p:grpSp>
          <p:nvGrpSpPr>
            <p:cNvPr id="77" name="Group 76"/>
            <p:cNvGrpSpPr/>
            <p:nvPr/>
          </p:nvGrpSpPr>
          <p:grpSpPr>
            <a:xfrm>
              <a:off x="2098549" y="4572000"/>
              <a:ext cx="871210" cy="304800"/>
              <a:chOff x="3034015" y="5410200"/>
              <a:chExt cx="871210" cy="3048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3034015" y="54102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643615" y="54102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80" name="Straight Connector 79"/>
              <p:cNvSpPr/>
              <p:nvPr/>
            </p:nvSpPr>
            <p:spPr>
              <a:xfrm>
                <a:off x="3152172" y="56388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81" name="Straight Connector 80"/>
              <p:cNvSpPr/>
              <p:nvPr/>
            </p:nvSpPr>
            <p:spPr>
              <a:xfrm>
                <a:off x="3152172" y="57150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82" name="Straight Connector 81"/>
            <p:cNvSpPr/>
            <p:nvPr/>
          </p:nvSpPr>
          <p:spPr>
            <a:xfrm>
              <a:off x="1828800" y="4613301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243" y="4592782"/>
            <a:ext cx="1625644" cy="304800"/>
            <a:chOff x="1828800" y="4572000"/>
            <a:chExt cx="1625644" cy="304800"/>
          </a:xfrm>
        </p:grpSpPr>
        <p:grpSp>
          <p:nvGrpSpPr>
            <p:cNvPr id="84" name="Group 83"/>
            <p:cNvGrpSpPr/>
            <p:nvPr/>
          </p:nvGrpSpPr>
          <p:grpSpPr>
            <a:xfrm>
              <a:off x="2098549" y="4572000"/>
              <a:ext cx="871210" cy="304800"/>
              <a:chOff x="3034015" y="5410200"/>
              <a:chExt cx="871210" cy="3048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3034015" y="54102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643615" y="54102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87" name="Straight Connector 86"/>
              <p:cNvSpPr/>
              <p:nvPr/>
            </p:nvSpPr>
            <p:spPr>
              <a:xfrm>
                <a:off x="3152172" y="56388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88" name="Straight Connector 87"/>
              <p:cNvSpPr/>
              <p:nvPr/>
            </p:nvSpPr>
            <p:spPr>
              <a:xfrm>
                <a:off x="3152172" y="57150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89" name="Straight Connector 88"/>
            <p:cNvSpPr/>
            <p:nvPr/>
          </p:nvSpPr>
          <p:spPr>
            <a:xfrm>
              <a:off x="1828800" y="4613301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6200" y="6172200"/>
            <a:ext cx="1625644" cy="304800"/>
            <a:chOff x="1828800" y="4572000"/>
            <a:chExt cx="1625644" cy="304800"/>
          </a:xfrm>
        </p:grpSpPr>
        <p:grpSp>
          <p:nvGrpSpPr>
            <p:cNvPr id="91" name="Group 90"/>
            <p:cNvGrpSpPr/>
            <p:nvPr/>
          </p:nvGrpSpPr>
          <p:grpSpPr>
            <a:xfrm>
              <a:off x="2098549" y="4572000"/>
              <a:ext cx="871210" cy="304800"/>
              <a:chOff x="3034015" y="5410200"/>
              <a:chExt cx="871210" cy="304800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3034015" y="54102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643615" y="54102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94" name="Straight Connector 93"/>
              <p:cNvSpPr/>
              <p:nvPr/>
            </p:nvSpPr>
            <p:spPr>
              <a:xfrm>
                <a:off x="3152172" y="56388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95" name="Straight Connector 94"/>
              <p:cNvSpPr/>
              <p:nvPr/>
            </p:nvSpPr>
            <p:spPr>
              <a:xfrm>
                <a:off x="3152172" y="57150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96" name="Straight Connector 95"/>
            <p:cNvSpPr/>
            <p:nvPr/>
          </p:nvSpPr>
          <p:spPr>
            <a:xfrm>
              <a:off x="1828800" y="4613301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sp>
        <p:nvSpPr>
          <p:cNvPr id="97" name="Rectangle 96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99" name="Slide Number Placeholder 9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54</a:t>
            </a:fld>
            <a:endParaRPr/>
          </a:p>
        </p:txBody>
      </p:sp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بستن</a:t>
            </a:r>
            <a:r>
              <a:rPr lang="fa-IR"/>
              <a:t> </a:t>
            </a:r>
            <a:r>
              <a:rPr lang="fa-IR">
                <a:latin typeface="B Homa"/>
              </a:rPr>
              <a:t>حسابهای</a:t>
            </a:r>
            <a:r>
              <a:rPr lang="fa-IR"/>
              <a:t> </a:t>
            </a:r>
            <a:r>
              <a:rPr lang="fa-IR">
                <a:latin typeface="B Homa"/>
              </a:rPr>
              <a:t>بدهی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سرمایه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907473"/>
            <a:ext cx="8305800" cy="921327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latin typeface="B Homa"/>
              </a:rPr>
              <a:t>بستن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حسابهای</a:t>
            </a:r>
            <a:r>
              <a:rPr lang="fa-IR" sz="1600"/>
              <a:t>  </a:t>
            </a:r>
            <a:r>
              <a:rPr lang="fa-IR" sz="1600">
                <a:latin typeface="B Homa"/>
              </a:rPr>
              <a:t>بدهی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سرمایه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کلیه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سرمایه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مانده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بستانکار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باشمد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نتیجه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سرمایه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آنها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بدهکار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کرده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اختتامیه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بستانکار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کنیم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طبق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زیر</a:t>
            </a:r>
            <a:r>
              <a:rPr lang="fa-IR" sz="1600"/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00600" y="2133600"/>
            <a:ext cx="3941620" cy="24384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/>
              <a:t>12/29)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حسابهای</a:t>
            </a:r>
            <a:r>
              <a:rPr lang="fa-IR" sz="1600">
                <a:solidFill>
                  <a:srgbClr val="0070C0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پرداختنی</a:t>
            </a:r>
            <a:r>
              <a:rPr lang="fa-IR" sz="1600">
                <a:solidFill>
                  <a:srgbClr val="0070C0"/>
                </a:solidFill>
              </a:rPr>
              <a:t>  5,000,000</a:t>
            </a:r>
          </a:p>
          <a:p>
            <a:pPr lvl="0" algn="r"/>
            <a:r>
              <a:rPr lang="fa-IR" sz="1600">
                <a:solidFill>
                  <a:srgbClr val="0070C0"/>
                </a:solidFill>
              </a:rPr>
              <a:t>           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اسناد</a:t>
            </a:r>
            <a:r>
              <a:rPr lang="fa-IR" sz="1600">
                <a:solidFill>
                  <a:srgbClr val="0070C0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پرداختنی</a:t>
            </a:r>
            <a:r>
              <a:rPr lang="fa-IR" sz="1600">
                <a:solidFill>
                  <a:srgbClr val="0070C0"/>
                </a:solidFill>
              </a:rPr>
              <a:t>       3,000,000  </a:t>
            </a:r>
          </a:p>
          <a:p>
            <a:pPr lvl="0" algn="r"/>
            <a:r>
              <a:rPr lang="fa-IR" sz="1600">
                <a:solidFill>
                  <a:srgbClr val="0070C0"/>
                </a:solidFill>
              </a:rPr>
              <a:t>           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وام</a:t>
            </a:r>
            <a:r>
              <a:rPr lang="fa-IR" sz="1600">
                <a:solidFill>
                  <a:srgbClr val="0070C0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پرداختنی</a:t>
            </a:r>
            <a:r>
              <a:rPr lang="fa-IR" sz="1600">
                <a:solidFill>
                  <a:srgbClr val="0070C0"/>
                </a:solidFill>
              </a:rPr>
              <a:t>         7,000,000 </a:t>
            </a:r>
          </a:p>
          <a:p>
            <a:pPr lvl="0" algn="r"/>
            <a:r>
              <a:rPr lang="fa-IR" sz="1600">
                <a:solidFill>
                  <a:srgbClr val="0070C0"/>
                </a:solidFill>
              </a:rPr>
              <a:t>           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سرمایه</a:t>
            </a:r>
            <a:r>
              <a:rPr lang="fa-IR" sz="1600">
                <a:solidFill>
                  <a:srgbClr val="0070C0"/>
                </a:solidFill>
              </a:rPr>
              <a:t>                5,000,000  </a:t>
            </a:r>
          </a:p>
          <a:p>
            <a:pPr lvl="0" algn="r"/>
            <a:r>
              <a:rPr lang="fa-IR" sz="1600">
                <a:solidFill>
                  <a:srgbClr val="0070C0"/>
                </a:solidFill>
              </a:rPr>
              <a:t>                                   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اختتامیه</a:t>
            </a:r>
            <a:r>
              <a:rPr lang="fa-IR" sz="1600">
                <a:solidFill>
                  <a:srgbClr val="0070C0"/>
                </a:solidFill>
              </a:rPr>
              <a:t>  20,000,000</a:t>
            </a:r>
          </a:p>
          <a:p>
            <a:pPr lvl="0" algn="r"/>
            <a:r>
              <a:rPr lang="fa-IR" sz="1600">
                <a:latin typeface="B Homa"/>
              </a:rPr>
              <a:t>بستن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5915" y="2099209"/>
            <a:ext cx="1680599" cy="1229691"/>
            <a:chOff x="2362476" y="2099209"/>
            <a:chExt cx="1680599" cy="1421650"/>
          </a:xfrm>
        </p:grpSpPr>
        <p:grpSp>
          <p:nvGrpSpPr>
            <p:cNvPr id="6" name="Group 5"/>
            <p:cNvGrpSpPr/>
            <p:nvPr/>
          </p:nvGrpSpPr>
          <p:grpSpPr>
            <a:xfrm>
              <a:off x="2362476" y="2099209"/>
              <a:ext cx="1646705" cy="1421650"/>
              <a:chOff x="740939" y="2612129"/>
              <a:chExt cx="1646705" cy="142165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762000" y="2612129"/>
                <a:ext cx="1625644" cy="1421650"/>
                <a:chOff x="533399" y="2118084"/>
                <a:chExt cx="2590802" cy="2479764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533399" y="2667000"/>
                  <a:ext cx="2590802" cy="1930848"/>
                  <a:chOff x="1752599" y="2667000"/>
                  <a:chExt cx="3429002" cy="2333108"/>
                </a:xfrm>
              </p:grpSpPr>
              <p:sp>
                <p:nvSpPr>
                  <p:cNvPr id="9" name="Straight Connector 8"/>
                  <p:cNvSpPr/>
                  <p:nvPr/>
                </p:nvSpPr>
                <p:spPr>
                  <a:xfrm>
                    <a:off x="1752599" y="2667000"/>
                    <a:ext cx="3429002" cy="0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  <p:sp>
                <p:nvSpPr>
                  <p:cNvPr id="10" name="Straight Connector 9"/>
                  <p:cNvSpPr/>
                  <p:nvPr/>
                </p:nvSpPr>
                <p:spPr>
                  <a:xfrm>
                    <a:off x="3467100" y="2667000"/>
                    <a:ext cx="0" cy="2333108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806677" y="2118084"/>
                  <a:ext cx="2044286" cy="62065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 Homa"/>
                    </a:rPr>
                    <a:t>حسابهای</a:t>
                  </a:r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 Homa"/>
                    </a:rPr>
                    <a:t>پرداختنی</a:t>
                  </a: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740939" y="3332320"/>
                <a:ext cx="833883" cy="35582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5,000,000</a:t>
                </a:r>
              </a:p>
            </p:txBody>
          </p:sp>
        </p:grpSp>
        <p:sp>
          <p:nvSpPr>
            <p:cNvPr id="13" name="Straight Connector 12"/>
            <p:cNvSpPr/>
            <p:nvPr/>
          </p:nvSpPr>
          <p:spPr>
            <a:xfrm>
              <a:off x="2417431" y="2819400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48694" y="2099209"/>
            <a:ext cx="1686209" cy="1229691"/>
            <a:chOff x="2356866" y="2099209"/>
            <a:chExt cx="1686209" cy="1421650"/>
          </a:xfrm>
        </p:grpSpPr>
        <p:grpSp>
          <p:nvGrpSpPr>
            <p:cNvPr id="15" name="Group 14"/>
            <p:cNvGrpSpPr/>
            <p:nvPr/>
          </p:nvGrpSpPr>
          <p:grpSpPr>
            <a:xfrm>
              <a:off x="2356866" y="2099209"/>
              <a:ext cx="1652315" cy="1421650"/>
              <a:chOff x="735329" y="2612129"/>
              <a:chExt cx="1652315" cy="142165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762000" y="2612129"/>
                <a:ext cx="1625644" cy="1421650"/>
                <a:chOff x="533399" y="2118084"/>
                <a:chExt cx="2590802" cy="2479764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533399" y="2667000"/>
                  <a:ext cx="2590802" cy="1930848"/>
                  <a:chOff x="1752599" y="2667000"/>
                  <a:chExt cx="3429002" cy="2333108"/>
                </a:xfrm>
              </p:grpSpPr>
              <p:sp>
                <p:nvSpPr>
                  <p:cNvPr id="18" name="Straight Connector 17"/>
                  <p:cNvSpPr/>
                  <p:nvPr/>
                </p:nvSpPr>
                <p:spPr>
                  <a:xfrm>
                    <a:off x="1752599" y="2667000"/>
                    <a:ext cx="3429002" cy="0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  <p:sp>
                <p:nvSpPr>
                  <p:cNvPr id="19" name="Straight Connector 18"/>
                  <p:cNvSpPr/>
                  <p:nvPr/>
                </p:nvSpPr>
                <p:spPr>
                  <a:xfrm>
                    <a:off x="3467100" y="2667000"/>
                    <a:ext cx="0" cy="2333108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</p:grpSp>
            <p:sp>
              <p:nvSpPr>
                <p:cNvPr id="20" name="Rectangle 19"/>
                <p:cNvSpPr/>
                <p:nvPr/>
              </p:nvSpPr>
              <p:spPr>
                <a:xfrm>
                  <a:off x="979124" y="2118084"/>
                  <a:ext cx="1699399" cy="62065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 Homa"/>
                    </a:rPr>
                    <a:t>اسناد</a:t>
                  </a:r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 Homa"/>
                    </a:rPr>
                    <a:t>پرداختنی</a:t>
                  </a:r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735329" y="3332320"/>
                <a:ext cx="845104" cy="35582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3,000,000</a:t>
                </a:r>
              </a:p>
            </p:txBody>
          </p:sp>
        </p:grpSp>
        <p:sp>
          <p:nvSpPr>
            <p:cNvPr id="22" name="Straight Connector 21"/>
            <p:cNvSpPr/>
            <p:nvPr/>
          </p:nvSpPr>
          <p:spPr>
            <a:xfrm>
              <a:off x="2417431" y="2819400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161" y="3657600"/>
            <a:ext cx="1687011" cy="1229691"/>
            <a:chOff x="2356064" y="2099209"/>
            <a:chExt cx="1687011" cy="1421650"/>
          </a:xfrm>
        </p:grpSpPr>
        <p:grpSp>
          <p:nvGrpSpPr>
            <p:cNvPr id="24" name="Group 23"/>
            <p:cNvGrpSpPr/>
            <p:nvPr/>
          </p:nvGrpSpPr>
          <p:grpSpPr>
            <a:xfrm>
              <a:off x="2356064" y="2099209"/>
              <a:ext cx="1653117" cy="1421650"/>
              <a:chOff x="734527" y="2612129"/>
              <a:chExt cx="1653117" cy="142165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762000" y="2612129"/>
                <a:ext cx="1625644" cy="1421650"/>
                <a:chOff x="533399" y="2118084"/>
                <a:chExt cx="2590802" cy="2479764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533399" y="2667000"/>
                  <a:ext cx="2590802" cy="1930848"/>
                  <a:chOff x="1752599" y="2667000"/>
                  <a:chExt cx="3429002" cy="2333108"/>
                </a:xfrm>
              </p:grpSpPr>
              <p:sp>
                <p:nvSpPr>
                  <p:cNvPr id="27" name="Straight Connector 26"/>
                  <p:cNvSpPr/>
                  <p:nvPr/>
                </p:nvSpPr>
                <p:spPr>
                  <a:xfrm>
                    <a:off x="1752599" y="2667000"/>
                    <a:ext cx="3429002" cy="0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  <p:sp>
                <p:nvSpPr>
                  <p:cNvPr id="28" name="Straight Connector 27"/>
                  <p:cNvSpPr/>
                  <p:nvPr/>
                </p:nvSpPr>
                <p:spPr>
                  <a:xfrm>
                    <a:off x="3467100" y="2667000"/>
                    <a:ext cx="0" cy="2333108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</p:grpSp>
            <p:sp>
              <p:nvSpPr>
                <p:cNvPr id="29" name="Rectangle 28"/>
                <p:cNvSpPr/>
                <p:nvPr/>
              </p:nvSpPr>
              <p:spPr>
                <a:xfrm>
                  <a:off x="1068541" y="2118084"/>
                  <a:ext cx="1520570" cy="62065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 Homa"/>
                    </a:rPr>
                    <a:t>وام</a:t>
                  </a:r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 Homa"/>
                    </a:rPr>
                    <a:t>پرداختنی</a:t>
                  </a:r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734527" y="3332320"/>
                <a:ext cx="846707" cy="35582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7,000,000</a:t>
                </a:r>
              </a:p>
            </p:txBody>
          </p:sp>
        </p:grpSp>
        <p:sp>
          <p:nvSpPr>
            <p:cNvPr id="31" name="Straight Connector 30"/>
            <p:cNvSpPr/>
            <p:nvPr/>
          </p:nvSpPr>
          <p:spPr>
            <a:xfrm>
              <a:off x="2417431" y="2819400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54304" y="3657600"/>
            <a:ext cx="1680599" cy="1229691"/>
            <a:chOff x="2362476" y="2099209"/>
            <a:chExt cx="1680599" cy="1421650"/>
          </a:xfrm>
        </p:grpSpPr>
        <p:grpSp>
          <p:nvGrpSpPr>
            <p:cNvPr id="33" name="Group 32"/>
            <p:cNvGrpSpPr/>
            <p:nvPr/>
          </p:nvGrpSpPr>
          <p:grpSpPr>
            <a:xfrm>
              <a:off x="2362476" y="2099209"/>
              <a:ext cx="1646705" cy="1421650"/>
              <a:chOff x="740939" y="2612129"/>
              <a:chExt cx="1646705" cy="142165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762000" y="2612129"/>
                <a:ext cx="1625644" cy="1421650"/>
                <a:chOff x="533399" y="2118084"/>
                <a:chExt cx="2590802" cy="247976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533399" y="2667000"/>
                  <a:ext cx="2590802" cy="1930848"/>
                  <a:chOff x="1752599" y="2667000"/>
                  <a:chExt cx="3429002" cy="2333108"/>
                </a:xfrm>
              </p:grpSpPr>
              <p:sp>
                <p:nvSpPr>
                  <p:cNvPr id="36" name="Straight Connector 35"/>
                  <p:cNvSpPr/>
                  <p:nvPr/>
                </p:nvSpPr>
                <p:spPr>
                  <a:xfrm>
                    <a:off x="1752599" y="2667000"/>
                    <a:ext cx="3429002" cy="0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  <p:sp>
                <p:nvSpPr>
                  <p:cNvPr id="37" name="Straight Connector 36"/>
                  <p:cNvSpPr/>
                  <p:nvPr/>
                </p:nvSpPr>
                <p:spPr>
                  <a:xfrm>
                    <a:off x="3467100" y="2667000"/>
                    <a:ext cx="0" cy="2333108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1322734" y="2118084"/>
                  <a:ext cx="1012180" cy="62065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 Homa"/>
                    </a:rPr>
                    <a:t>سرمایه</a:t>
                  </a:r>
                </a:p>
              </p:txBody>
            </p:sp>
          </p:grpSp>
          <p:sp>
            <p:nvSpPr>
              <p:cNvPr id="39" name="Rectangle 38"/>
              <p:cNvSpPr/>
              <p:nvPr/>
            </p:nvSpPr>
            <p:spPr>
              <a:xfrm>
                <a:off x="740939" y="3332320"/>
                <a:ext cx="833883" cy="35582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5,000,000</a:t>
                </a:r>
              </a:p>
            </p:txBody>
          </p:sp>
        </p:grpSp>
        <p:sp>
          <p:nvSpPr>
            <p:cNvPr id="40" name="Straight Connector 39"/>
            <p:cNvSpPr/>
            <p:nvPr/>
          </p:nvSpPr>
          <p:spPr>
            <a:xfrm>
              <a:off x="2417431" y="2819400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sp>
        <p:nvSpPr>
          <p:cNvPr id="41" name="Rectangle 40"/>
          <p:cNvSpPr/>
          <p:nvPr/>
        </p:nvSpPr>
        <p:spPr>
          <a:xfrm>
            <a:off x="2867126" y="4280547"/>
            <a:ext cx="833883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0070C0"/>
                </a:solidFill>
              </a:rPr>
              <a:t>5,000,000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169798" y="2724625"/>
            <a:ext cx="833883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0070C0"/>
                </a:solidFill>
              </a:rPr>
              <a:t>5,000,000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82093" y="4267200"/>
            <a:ext cx="846707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0070C0"/>
                </a:solidFill>
              </a:rPr>
              <a:t>7,000,000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893798" y="2724625"/>
            <a:ext cx="845104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0070C0"/>
                </a:solidFill>
              </a:rPr>
              <a:t>3,000,000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33600" y="2971800"/>
            <a:ext cx="1625644" cy="304800"/>
            <a:chOff x="1828800" y="4572000"/>
            <a:chExt cx="1625644" cy="304800"/>
          </a:xfrm>
        </p:grpSpPr>
        <p:grpSp>
          <p:nvGrpSpPr>
            <p:cNvPr id="46" name="Group 45"/>
            <p:cNvGrpSpPr/>
            <p:nvPr/>
          </p:nvGrpSpPr>
          <p:grpSpPr>
            <a:xfrm>
              <a:off x="2098549" y="4572000"/>
              <a:ext cx="871210" cy="304800"/>
              <a:chOff x="3034015" y="5410200"/>
              <a:chExt cx="871210" cy="3048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034015" y="54102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643615" y="54102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49" name="Straight Connector 48"/>
              <p:cNvSpPr/>
              <p:nvPr/>
            </p:nvSpPr>
            <p:spPr>
              <a:xfrm>
                <a:off x="3152172" y="56388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50" name="Straight Connector 49"/>
              <p:cNvSpPr/>
              <p:nvPr/>
            </p:nvSpPr>
            <p:spPr>
              <a:xfrm>
                <a:off x="3152172" y="57150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51" name="Straight Connector 50"/>
            <p:cNvSpPr/>
            <p:nvPr/>
          </p:nvSpPr>
          <p:spPr>
            <a:xfrm>
              <a:off x="1828800" y="4613301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90870" y="2971537"/>
            <a:ext cx="1625644" cy="304800"/>
            <a:chOff x="1828800" y="4572000"/>
            <a:chExt cx="1625644" cy="304800"/>
          </a:xfrm>
        </p:grpSpPr>
        <p:grpSp>
          <p:nvGrpSpPr>
            <p:cNvPr id="53" name="Group 52"/>
            <p:cNvGrpSpPr/>
            <p:nvPr/>
          </p:nvGrpSpPr>
          <p:grpSpPr>
            <a:xfrm>
              <a:off x="2098549" y="4572000"/>
              <a:ext cx="871210" cy="304800"/>
              <a:chOff x="3034015" y="5410200"/>
              <a:chExt cx="871210" cy="3048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3034015" y="54102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643615" y="54102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56" name="Straight Connector 55"/>
              <p:cNvSpPr/>
              <p:nvPr/>
            </p:nvSpPr>
            <p:spPr>
              <a:xfrm>
                <a:off x="3152172" y="56388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57" name="Straight Connector 56"/>
              <p:cNvSpPr/>
              <p:nvPr/>
            </p:nvSpPr>
            <p:spPr>
              <a:xfrm>
                <a:off x="3152172" y="57150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58" name="Straight Connector 57"/>
            <p:cNvSpPr/>
            <p:nvPr/>
          </p:nvSpPr>
          <p:spPr>
            <a:xfrm>
              <a:off x="1828800" y="4613301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108156" y="4505197"/>
            <a:ext cx="1625644" cy="304800"/>
            <a:chOff x="1828800" y="4572000"/>
            <a:chExt cx="1625644" cy="304800"/>
          </a:xfrm>
        </p:grpSpPr>
        <p:grpSp>
          <p:nvGrpSpPr>
            <p:cNvPr id="60" name="Group 59"/>
            <p:cNvGrpSpPr/>
            <p:nvPr/>
          </p:nvGrpSpPr>
          <p:grpSpPr>
            <a:xfrm>
              <a:off x="2098549" y="4572000"/>
              <a:ext cx="871210" cy="304800"/>
              <a:chOff x="3034015" y="5410200"/>
              <a:chExt cx="871210" cy="3048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3034015" y="54102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643615" y="54102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63" name="Straight Connector 62"/>
              <p:cNvSpPr/>
              <p:nvPr/>
            </p:nvSpPr>
            <p:spPr>
              <a:xfrm>
                <a:off x="3152172" y="56388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64" name="Straight Connector 63"/>
              <p:cNvSpPr/>
              <p:nvPr/>
            </p:nvSpPr>
            <p:spPr>
              <a:xfrm>
                <a:off x="3152172" y="57150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65" name="Straight Connector 64"/>
            <p:cNvSpPr/>
            <p:nvPr/>
          </p:nvSpPr>
          <p:spPr>
            <a:xfrm>
              <a:off x="1828800" y="4613301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11204" y="4528850"/>
            <a:ext cx="1625644" cy="304800"/>
            <a:chOff x="1828800" y="4572000"/>
            <a:chExt cx="1625644" cy="304800"/>
          </a:xfrm>
        </p:grpSpPr>
        <p:grpSp>
          <p:nvGrpSpPr>
            <p:cNvPr id="67" name="Group 66"/>
            <p:cNvGrpSpPr/>
            <p:nvPr/>
          </p:nvGrpSpPr>
          <p:grpSpPr>
            <a:xfrm>
              <a:off x="2098549" y="4572000"/>
              <a:ext cx="871210" cy="304800"/>
              <a:chOff x="3034015" y="5410200"/>
              <a:chExt cx="871210" cy="30480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3034015" y="54102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643615" y="54102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70" name="Straight Connector 69"/>
              <p:cNvSpPr/>
              <p:nvPr/>
            </p:nvSpPr>
            <p:spPr>
              <a:xfrm>
                <a:off x="3152172" y="56388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71" name="Straight Connector 70"/>
              <p:cNvSpPr/>
              <p:nvPr/>
            </p:nvSpPr>
            <p:spPr>
              <a:xfrm>
                <a:off x="3152172" y="57150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72" name="Straight Connector 71"/>
            <p:cNvSpPr/>
            <p:nvPr/>
          </p:nvSpPr>
          <p:spPr>
            <a:xfrm>
              <a:off x="1828800" y="4613301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80953" y="5133535"/>
            <a:ext cx="1817134" cy="1229692"/>
            <a:chOff x="3293916" y="4997435"/>
            <a:chExt cx="1817134" cy="1229691"/>
          </a:xfrm>
        </p:grpSpPr>
        <p:grpSp>
          <p:nvGrpSpPr>
            <p:cNvPr id="74" name="Group 73"/>
            <p:cNvGrpSpPr/>
            <p:nvPr/>
          </p:nvGrpSpPr>
          <p:grpSpPr>
            <a:xfrm>
              <a:off x="3458439" y="4997435"/>
              <a:ext cx="1652611" cy="1229691"/>
              <a:chOff x="762000" y="2612129"/>
              <a:chExt cx="1652611" cy="1421650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762000" y="2612129"/>
                <a:ext cx="1625644" cy="1421650"/>
                <a:chOff x="533399" y="2118084"/>
                <a:chExt cx="2590802" cy="2479764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533399" y="2667000"/>
                  <a:ext cx="2590802" cy="1930848"/>
                  <a:chOff x="1752599" y="2667000"/>
                  <a:chExt cx="3429002" cy="2333108"/>
                </a:xfrm>
              </p:grpSpPr>
              <p:sp>
                <p:nvSpPr>
                  <p:cNvPr id="77" name="Straight Connector 76"/>
                  <p:cNvSpPr/>
                  <p:nvPr/>
                </p:nvSpPr>
                <p:spPr>
                  <a:xfrm>
                    <a:off x="1752599" y="2667000"/>
                    <a:ext cx="3429002" cy="0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  <p:sp>
                <p:nvSpPr>
                  <p:cNvPr id="78" name="Straight Connector 77"/>
                  <p:cNvSpPr/>
                  <p:nvPr/>
                </p:nvSpPr>
                <p:spPr>
                  <a:xfrm>
                    <a:off x="3467100" y="2667000"/>
                    <a:ext cx="0" cy="2333108"/>
                  </a:xfrm>
                  <a:prstGeom prst="line">
                    <a:avLst/>
                  </a:prstGeom>
                  <a:noFill/>
                  <a:ln w="57150" cap="flat"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txBody>
                  <a:bodyPr/>
                  <a:lstStyle>
                    <a:lvl1pPr lvl="0">
                      <a:defRPr/>
                    </a:lvl1pPr>
                  </a:lstStyle>
                  <a:p>
                    <a:endParaRPr/>
                  </a:p>
                </p:txBody>
              </p:sp>
            </p:grpSp>
            <p:sp>
              <p:nvSpPr>
                <p:cNvPr id="79" name="Rectangle 78"/>
                <p:cNvSpPr/>
                <p:nvPr/>
              </p:nvSpPr>
              <p:spPr>
                <a:xfrm>
                  <a:off x="901205" y="2118084"/>
                  <a:ext cx="1855237" cy="62065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 Homa"/>
                    </a:rPr>
                    <a:t>حساب</a:t>
                  </a:r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fa-IR" sz="1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 Homa"/>
                    </a:rPr>
                    <a:t>اختتامیه</a:t>
                  </a:r>
                </a:p>
              </p:txBody>
            </p:sp>
          </p:grpSp>
          <p:sp>
            <p:nvSpPr>
              <p:cNvPr id="80" name="Rectangle 79"/>
              <p:cNvSpPr/>
              <p:nvPr/>
            </p:nvSpPr>
            <p:spPr>
              <a:xfrm>
                <a:off x="1532638" y="3198136"/>
                <a:ext cx="881973" cy="35582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FF0000"/>
                    </a:solidFill>
                  </a:rPr>
                  <a:t>20,000,000</a:t>
                </a:r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3293916" y="5504316"/>
              <a:ext cx="881973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0070C0"/>
                  </a:solidFill>
                </a:rPr>
                <a:t>20,000,000</a:t>
              </a:r>
            </a:p>
          </p:txBody>
        </p:sp>
        <p:sp>
          <p:nvSpPr>
            <p:cNvPr id="82" name="Straight Connector 81"/>
            <p:cNvSpPr/>
            <p:nvPr/>
          </p:nvSpPr>
          <p:spPr>
            <a:xfrm>
              <a:off x="3416255" y="5830857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3416255" y="5801231"/>
              <a:ext cx="1625644" cy="304800"/>
              <a:chOff x="1828800" y="4572000"/>
              <a:chExt cx="1625644" cy="304800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2098549" y="4572000"/>
                <a:ext cx="871210" cy="304800"/>
                <a:chOff x="3034015" y="5410200"/>
                <a:chExt cx="871210" cy="3048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3034015" y="5410200"/>
                  <a:ext cx="261610" cy="22423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 b="1"/>
                    <a:t>0</a:t>
                  </a: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3643615" y="5410200"/>
                  <a:ext cx="261610" cy="22423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lang="fa-IR" sz="1400" b="1"/>
                    <a:t>0</a:t>
                  </a:r>
                </a:p>
              </p:txBody>
            </p:sp>
            <p:sp>
              <p:nvSpPr>
                <p:cNvPr id="87" name="Straight Connector 86"/>
                <p:cNvSpPr/>
                <p:nvPr/>
              </p:nvSpPr>
              <p:spPr>
                <a:xfrm>
                  <a:off x="3152172" y="5638800"/>
                  <a:ext cx="745772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88" name="Straight Connector 87"/>
                <p:cNvSpPr/>
                <p:nvPr/>
              </p:nvSpPr>
              <p:spPr>
                <a:xfrm>
                  <a:off x="3152172" y="5715000"/>
                  <a:ext cx="745772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89" name="Straight Connector 88"/>
              <p:cNvSpPr/>
              <p:nvPr/>
            </p:nvSpPr>
            <p:spPr>
              <a:xfrm>
                <a:off x="1828800" y="4613301"/>
                <a:ext cx="1625644" cy="0"/>
              </a:xfrm>
              <a:prstGeom prst="line">
                <a:avLst/>
              </a:prstGeom>
              <a:noFill/>
              <a:ln w="5715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</p:grpSp>
      <p:sp>
        <p:nvSpPr>
          <p:cNvPr id="90" name="Rounded Rectangle 89"/>
          <p:cNvSpPr/>
          <p:nvPr/>
        </p:nvSpPr>
        <p:spPr>
          <a:xfrm>
            <a:off x="4114800" y="5179752"/>
            <a:ext cx="4837192" cy="1062379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600"/>
              <a:t>:</a:t>
            </a:r>
          </a:p>
          <a:p>
            <a:pPr lvl="0" algn="r"/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تراز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اختتامیه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شدن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تمام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دائم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خودکار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.</a:t>
            </a:r>
            <a:r>
              <a:rPr lang="fa-IR" sz="1600">
                <a:latin typeface="B Homa"/>
              </a:rPr>
              <a:t>دلیل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بسته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شدن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رعایت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معادله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اصلی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حسابداری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باشد</a:t>
            </a:r>
            <a:r>
              <a:rPr lang="fa-IR" sz="1600"/>
              <a:t>.</a:t>
            </a:r>
          </a:p>
        </p:txBody>
      </p:sp>
      <p:sp>
        <p:nvSpPr>
          <p:cNvPr id="91" name="Rectangle 90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2- 2</a:t>
            </a:r>
          </a:p>
        </p:txBody>
      </p:sp>
      <p:sp>
        <p:nvSpPr>
          <p:cNvPr id="93" name="Slide Number Placeholder 9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55</a:t>
            </a:fld>
            <a:endParaRPr/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افتتاح</a:t>
            </a:r>
            <a:r>
              <a:rPr lang="fa-IR"/>
              <a:t> </a:t>
            </a:r>
            <a:r>
              <a:rPr lang="fa-IR">
                <a:latin typeface="B Homa"/>
              </a:rPr>
              <a:t>حسابهای</a:t>
            </a:r>
            <a:r>
              <a:rPr lang="fa-IR"/>
              <a:t> </a:t>
            </a:r>
            <a:r>
              <a:rPr lang="fa-IR">
                <a:latin typeface="B Homa"/>
              </a:rPr>
              <a:t>دائم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907473"/>
            <a:ext cx="8305800" cy="1149927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افتتاح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حسابهای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دائم</a:t>
            </a:r>
            <a:r>
              <a:rPr lang="fa-IR" sz="16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600">
                <a:latin typeface="B Homa"/>
              </a:rPr>
              <a:t>همان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طور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گفته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مانده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تمام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دائم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دوره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بعدی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انتقال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شوند</a:t>
            </a:r>
            <a:r>
              <a:rPr lang="fa-IR" sz="1600"/>
              <a:t>. </a:t>
            </a:r>
            <a:r>
              <a:rPr lang="fa-IR" sz="1600">
                <a:latin typeface="B Homa"/>
              </a:rPr>
              <a:t>این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انتقال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روی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تراز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آزمایشی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اختتامی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صورت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گیرد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توجه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ماهیت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حسابها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دفاتر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صورت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گیرد</a:t>
            </a:r>
            <a:r>
              <a:rPr lang="fa-IR" sz="160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2209800"/>
            <a:ext cx="8305800" cy="1011382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افتتاح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داراییها</a:t>
            </a:r>
            <a:r>
              <a:rPr lang="fa-IR" sz="16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دارایی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ماهیت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بوده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نتیجه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افتاح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کرده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افتتاحیه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کنیم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4073" y="3408218"/>
            <a:ext cx="8305801" cy="1011382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افتتاح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بدهی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سرمایه</a:t>
            </a:r>
            <a:r>
              <a:rPr lang="fa-IR" sz="16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بدهی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سرمایه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ماهیت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نتیجه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افتتاح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آنها،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افتتاحیه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کرده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سرمایه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شوند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4648200"/>
            <a:ext cx="8305800" cy="1011382"/>
          </a:xfrm>
          <a:prstGeom prst="roundRect">
            <a:avLst/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6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اولین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روزنامه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افتتاح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دائم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افتتاحیه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آخرین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روزنامه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دائم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اختتامیه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56</a:t>
            </a:fld>
            <a:endParaRPr/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89521" y="390062"/>
            <a:ext cx="4389535" cy="24384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/>
              <a:t>1/1)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بانک</a:t>
            </a:r>
            <a:r>
              <a:rPr lang="fa-IR" sz="1600">
                <a:solidFill>
                  <a:srgbClr val="FF0000"/>
                </a:solidFill>
              </a:rPr>
              <a:t>                     5,000,000</a:t>
            </a:r>
          </a:p>
          <a:p>
            <a:pPr lvl="0" algn="r"/>
            <a:r>
              <a:rPr lang="fa-IR" sz="1600">
                <a:solidFill>
                  <a:srgbClr val="FF0000"/>
                </a:solidFill>
              </a:rPr>
              <a:t>      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حسابهای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دریافتنی</a:t>
            </a:r>
            <a:r>
              <a:rPr lang="fa-IR" sz="1600">
                <a:solidFill>
                  <a:srgbClr val="FF0000"/>
                </a:solidFill>
              </a:rPr>
              <a:t>   2,000,000  </a:t>
            </a:r>
          </a:p>
          <a:p>
            <a:pPr lvl="0" algn="r"/>
            <a:r>
              <a:rPr lang="fa-IR" sz="1600">
                <a:solidFill>
                  <a:srgbClr val="FF0000"/>
                </a:solidFill>
              </a:rPr>
              <a:t>      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ملزومات</a:t>
            </a:r>
            <a:r>
              <a:rPr lang="fa-IR" sz="1600">
                <a:solidFill>
                  <a:srgbClr val="FF0000"/>
                </a:solidFill>
              </a:rPr>
              <a:t>                1,000,000 </a:t>
            </a:r>
          </a:p>
          <a:p>
            <a:pPr lvl="0" algn="r"/>
            <a:r>
              <a:rPr lang="fa-IR" sz="1600">
                <a:solidFill>
                  <a:srgbClr val="FF0000"/>
                </a:solidFill>
              </a:rPr>
              <a:t>      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اثاثه</a:t>
            </a:r>
            <a:r>
              <a:rPr lang="fa-IR" sz="1600">
                <a:solidFill>
                  <a:srgbClr val="FF0000"/>
                </a:solidFill>
              </a:rPr>
              <a:t>                       2,000,000</a:t>
            </a:r>
          </a:p>
          <a:p>
            <a:pPr lvl="0" algn="r"/>
            <a:r>
              <a:rPr lang="fa-IR" sz="1600">
                <a:solidFill>
                  <a:srgbClr val="FF0000"/>
                </a:solidFill>
              </a:rPr>
              <a:t>      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وسیله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نقلیه</a:t>
            </a:r>
            <a:r>
              <a:rPr lang="fa-IR" sz="1600">
                <a:solidFill>
                  <a:srgbClr val="FF0000"/>
                </a:solidFill>
              </a:rPr>
              <a:t>             10,000,000</a:t>
            </a:r>
          </a:p>
          <a:p>
            <a:pPr lvl="0" algn="r"/>
            <a:r>
              <a:rPr lang="fa-IR" sz="1600">
                <a:solidFill>
                  <a:srgbClr val="FF0000"/>
                </a:solidFill>
              </a:rPr>
              <a:t>                        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حساب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افتتاحیه</a:t>
            </a:r>
            <a:r>
              <a:rPr lang="fa-IR" sz="1600">
                <a:solidFill>
                  <a:srgbClr val="FF0000"/>
                </a:solidFill>
              </a:rPr>
              <a:t>               20,000,000</a:t>
            </a:r>
          </a:p>
          <a:p>
            <a:pPr lvl="0" algn="r"/>
            <a:r>
              <a:rPr lang="fa-IR" sz="160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0" algn="r"/>
            <a:r>
              <a:rPr lang="fa-IR" sz="1600">
                <a:latin typeface="B Homa"/>
              </a:rPr>
              <a:t>افتتاح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90702" y="93774"/>
            <a:ext cx="1651744" cy="1473924"/>
            <a:chOff x="762000" y="2612129"/>
            <a:chExt cx="1651744" cy="1704009"/>
          </a:xfrm>
        </p:grpSpPr>
        <p:grpSp>
          <p:nvGrpSpPr>
            <p:cNvPr id="4" name="Group 3"/>
            <p:cNvGrpSpPr/>
            <p:nvPr/>
          </p:nvGrpSpPr>
          <p:grpSpPr>
            <a:xfrm>
              <a:off x="762000" y="2612129"/>
              <a:ext cx="1625644" cy="1704009"/>
              <a:chOff x="533399" y="2118084"/>
              <a:chExt cx="2590802" cy="297227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33399" y="2667000"/>
                <a:ext cx="2590802" cy="2423362"/>
                <a:chOff x="1752599" y="2667000"/>
                <a:chExt cx="3429002" cy="2928229"/>
              </a:xfrm>
            </p:grpSpPr>
            <p:sp>
              <p:nvSpPr>
                <p:cNvPr id="6" name="Straight Connector 5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7" name="Straight Connector 6"/>
                <p:cNvSpPr/>
                <p:nvPr/>
              </p:nvSpPr>
              <p:spPr>
                <a:xfrm>
                  <a:off x="3467100" y="2667000"/>
                  <a:ext cx="23" cy="2928229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809230" y="2118084"/>
                <a:ext cx="2039177" cy="6206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حسابهای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دریافتنی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608716" y="2936631"/>
              <a:ext cx="805028" cy="35582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FF0000"/>
                  </a:solidFill>
                </a:rPr>
                <a:t>2,000,000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0036" y="247662"/>
            <a:ext cx="1638246" cy="1482191"/>
            <a:chOff x="762000" y="2612129"/>
            <a:chExt cx="1638246" cy="1713566"/>
          </a:xfrm>
        </p:grpSpPr>
        <p:grpSp>
          <p:nvGrpSpPr>
            <p:cNvPr id="11" name="Group 10"/>
            <p:cNvGrpSpPr/>
            <p:nvPr/>
          </p:nvGrpSpPr>
          <p:grpSpPr>
            <a:xfrm>
              <a:off x="762000" y="2612129"/>
              <a:ext cx="1625644" cy="1713566"/>
              <a:chOff x="533399" y="2118084"/>
              <a:chExt cx="2590802" cy="298894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33399" y="2667000"/>
                <a:ext cx="2590802" cy="2440033"/>
                <a:chOff x="1752599" y="2667000"/>
                <a:chExt cx="3429002" cy="2948373"/>
              </a:xfrm>
            </p:grpSpPr>
            <p:sp>
              <p:nvSpPr>
                <p:cNvPr id="13" name="Straight Connector 12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14" name="Straight Connector 13"/>
                <p:cNvSpPr/>
                <p:nvPr/>
              </p:nvSpPr>
              <p:spPr>
                <a:xfrm>
                  <a:off x="3467100" y="2667000"/>
                  <a:ext cx="0" cy="2948373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1444074" y="2118084"/>
                <a:ext cx="769481" cy="6206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بانک</a:t>
                </a: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566363" y="2956124"/>
              <a:ext cx="833883" cy="35582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FF0000"/>
                  </a:solidFill>
                </a:rPr>
                <a:t>5,000,000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16217" y="1752600"/>
            <a:ext cx="1625644" cy="1432141"/>
            <a:chOff x="762000" y="2612129"/>
            <a:chExt cx="1625644" cy="1655703"/>
          </a:xfrm>
        </p:grpSpPr>
        <p:grpSp>
          <p:nvGrpSpPr>
            <p:cNvPr id="18" name="Group 17"/>
            <p:cNvGrpSpPr/>
            <p:nvPr/>
          </p:nvGrpSpPr>
          <p:grpSpPr>
            <a:xfrm>
              <a:off x="762000" y="2612129"/>
              <a:ext cx="1625644" cy="1655703"/>
              <a:chOff x="533399" y="2118084"/>
              <a:chExt cx="2590802" cy="288802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33399" y="2667000"/>
                <a:ext cx="2590802" cy="2339104"/>
                <a:chOff x="1752599" y="2667000"/>
                <a:chExt cx="3429002" cy="2826417"/>
              </a:xfrm>
            </p:grpSpPr>
            <p:sp>
              <p:nvSpPr>
                <p:cNvPr id="20" name="Straight Connector 19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1" name="Straight Connector 20"/>
                <p:cNvSpPr/>
                <p:nvPr/>
              </p:nvSpPr>
              <p:spPr>
                <a:xfrm>
                  <a:off x="3467100" y="2667000"/>
                  <a:ext cx="17" cy="2826417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1235864" y="2118084"/>
                <a:ext cx="1185899" cy="6206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ملزومات</a:t>
                </a: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1585474" y="2981454"/>
              <a:ext cx="780983" cy="35582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FF0000"/>
                  </a:solidFill>
                </a:rPr>
                <a:t>1,000,000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2400" y="1758513"/>
            <a:ext cx="1653414" cy="1229691"/>
            <a:chOff x="762000" y="2612129"/>
            <a:chExt cx="1653414" cy="1421650"/>
          </a:xfrm>
        </p:grpSpPr>
        <p:grpSp>
          <p:nvGrpSpPr>
            <p:cNvPr id="25" name="Group 24"/>
            <p:cNvGrpSpPr/>
            <p:nvPr/>
          </p:nvGrpSpPr>
          <p:grpSpPr>
            <a:xfrm>
              <a:off x="762000" y="2612129"/>
              <a:ext cx="1625644" cy="1421650"/>
              <a:chOff x="533399" y="2118084"/>
              <a:chExt cx="2590802" cy="247976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33399" y="2667000"/>
                <a:ext cx="2590802" cy="1930848"/>
                <a:chOff x="1752599" y="2667000"/>
                <a:chExt cx="3429002" cy="2333108"/>
              </a:xfrm>
            </p:grpSpPr>
            <p:sp>
              <p:nvSpPr>
                <p:cNvPr id="27" name="Straight Connector 26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8" name="Straight Connector 27"/>
                <p:cNvSpPr/>
                <p:nvPr/>
              </p:nvSpPr>
              <p:spPr>
                <a:xfrm>
                  <a:off x="3467100" y="2667000"/>
                  <a:ext cx="0" cy="2333108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29" name="Rectangle 28"/>
              <p:cNvSpPr/>
              <p:nvPr/>
            </p:nvSpPr>
            <p:spPr>
              <a:xfrm>
                <a:off x="1104302" y="2118084"/>
                <a:ext cx="1449036" cy="6206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وسیله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نقلیه</a:t>
                </a: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1557487" y="2967951"/>
              <a:ext cx="857927" cy="35582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FF0000"/>
                  </a:solidFill>
                </a:rPr>
                <a:t>10,000,000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71800" y="3065758"/>
            <a:ext cx="1762479" cy="1229691"/>
            <a:chOff x="625165" y="2612129"/>
            <a:chExt cx="1762479" cy="1421650"/>
          </a:xfrm>
        </p:grpSpPr>
        <p:grpSp>
          <p:nvGrpSpPr>
            <p:cNvPr id="32" name="Group 31"/>
            <p:cNvGrpSpPr/>
            <p:nvPr/>
          </p:nvGrpSpPr>
          <p:grpSpPr>
            <a:xfrm>
              <a:off x="762000" y="2612129"/>
              <a:ext cx="1625644" cy="1421650"/>
              <a:chOff x="533399" y="2118084"/>
              <a:chExt cx="2590802" cy="247976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33399" y="2667000"/>
                <a:ext cx="2590802" cy="1930848"/>
                <a:chOff x="1752599" y="2667000"/>
                <a:chExt cx="3429002" cy="2333108"/>
              </a:xfrm>
            </p:grpSpPr>
            <p:sp>
              <p:nvSpPr>
                <p:cNvPr id="34" name="Straight Connector 33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35" name="Straight Connector 34"/>
                <p:cNvSpPr/>
                <p:nvPr/>
              </p:nvSpPr>
              <p:spPr>
                <a:xfrm>
                  <a:off x="3467100" y="2667000"/>
                  <a:ext cx="0" cy="2333108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36" name="Rectangle 35"/>
              <p:cNvSpPr/>
              <p:nvPr/>
            </p:nvSpPr>
            <p:spPr>
              <a:xfrm>
                <a:off x="915256" y="2118084"/>
                <a:ext cx="1827135" cy="6206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حساب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افتتاحیه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625165" y="3049163"/>
              <a:ext cx="881973" cy="35582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FF0000"/>
                  </a:solidFill>
                </a:rPr>
                <a:t>20,000,000</a:t>
              </a: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4937435" y="3476624"/>
            <a:ext cx="3941621" cy="2438400"/>
          </a:xfrm>
          <a:prstGeom prst="roundRect">
            <a:avLst/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/>
              <a:t>   1/1)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افتتاحیه</a:t>
            </a:r>
            <a:r>
              <a:rPr lang="fa-IR" sz="1600">
                <a:solidFill>
                  <a:srgbClr val="0070C0"/>
                </a:solidFill>
              </a:rPr>
              <a:t> 20,000,000</a:t>
            </a:r>
          </a:p>
          <a:p>
            <a:pPr lvl="0" algn="r"/>
            <a:r>
              <a:rPr lang="fa-IR" sz="1600">
                <a:solidFill>
                  <a:srgbClr val="0070C0"/>
                </a:solidFill>
              </a:rPr>
              <a:t>                         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حسابهای</a:t>
            </a:r>
            <a:r>
              <a:rPr lang="fa-IR" sz="1600">
                <a:solidFill>
                  <a:srgbClr val="0070C0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پرداختنی</a:t>
            </a:r>
            <a:r>
              <a:rPr lang="fa-IR" sz="1600">
                <a:solidFill>
                  <a:srgbClr val="0070C0"/>
                </a:solidFill>
              </a:rPr>
              <a:t>   5,000,000</a:t>
            </a:r>
          </a:p>
          <a:p>
            <a:pPr lvl="0" algn="r"/>
            <a:r>
              <a:rPr lang="fa-IR" sz="1600">
                <a:solidFill>
                  <a:srgbClr val="0070C0"/>
                </a:solidFill>
              </a:rPr>
              <a:t>                        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اسناد</a:t>
            </a:r>
            <a:r>
              <a:rPr lang="fa-IR" sz="1600">
                <a:solidFill>
                  <a:srgbClr val="0070C0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پرداختنی</a:t>
            </a:r>
            <a:r>
              <a:rPr lang="fa-IR" sz="1600">
                <a:solidFill>
                  <a:srgbClr val="0070C0"/>
                </a:solidFill>
              </a:rPr>
              <a:t>        2,000,000  </a:t>
            </a:r>
          </a:p>
          <a:p>
            <a:pPr lvl="0" algn="r"/>
            <a:r>
              <a:rPr lang="fa-IR" sz="1600">
                <a:solidFill>
                  <a:srgbClr val="0070C0"/>
                </a:solidFill>
              </a:rPr>
              <a:t>                        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وام</a:t>
            </a:r>
            <a:r>
              <a:rPr lang="fa-IR" sz="1600">
                <a:solidFill>
                  <a:srgbClr val="0070C0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پرداختنی</a:t>
            </a:r>
            <a:r>
              <a:rPr lang="fa-IR" sz="1600">
                <a:solidFill>
                  <a:srgbClr val="0070C0"/>
                </a:solidFill>
              </a:rPr>
              <a:t>           1,000,000 </a:t>
            </a:r>
          </a:p>
          <a:p>
            <a:pPr lvl="0" algn="r"/>
            <a:r>
              <a:rPr lang="fa-IR" sz="1600">
                <a:solidFill>
                  <a:srgbClr val="0070C0"/>
                </a:solidFill>
              </a:rPr>
              <a:t>                         </a:t>
            </a:r>
            <a:r>
              <a:rPr lang="fa-IR" sz="1600">
                <a:solidFill>
                  <a:srgbClr val="0070C0"/>
                </a:solidFill>
                <a:latin typeface="B Homa"/>
              </a:rPr>
              <a:t>سرمایه</a:t>
            </a:r>
            <a:r>
              <a:rPr lang="fa-IR" sz="1600">
                <a:solidFill>
                  <a:srgbClr val="0070C0"/>
                </a:solidFill>
              </a:rPr>
              <a:t>                 2,000,000</a:t>
            </a:r>
          </a:p>
          <a:p>
            <a:pPr lvl="0" algn="r"/>
            <a:endParaRPr lang="fa-IR" sz="1600">
              <a:solidFill>
                <a:srgbClr val="0070C0"/>
              </a:solidFill>
            </a:endParaRPr>
          </a:p>
          <a:p>
            <a:pPr lvl="0" algn="r"/>
            <a:r>
              <a:rPr lang="fa-IR" sz="1600">
                <a:latin typeface="B Homa"/>
              </a:rPr>
              <a:t>بستن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حساب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دارایی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9695" y="3904387"/>
            <a:ext cx="1646705" cy="1229691"/>
            <a:chOff x="740939" y="2612129"/>
            <a:chExt cx="1646705" cy="1421650"/>
          </a:xfrm>
        </p:grpSpPr>
        <p:grpSp>
          <p:nvGrpSpPr>
            <p:cNvPr id="40" name="Group 39"/>
            <p:cNvGrpSpPr/>
            <p:nvPr/>
          </p:nvGrpSpPr>
          <p:grpSpPr>
            <a:xfrm>
              <a:off x="762000" y="2612129"/>
              <a:ext cx="1625644" cy="1421650"/>
              <a:chOff x="533399" y="2118084"/>
              <a:chExt cx="2590802" cy="247976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533399" y="2667000"/>
                <a:ext cx="2590802" cy="1930848"/>
                <a:chOff x="1752599" y="2667000"/>
                <a:chExt cx="3429002" cy="2333108"/>
              </a:xfrm>
            </p:grpSpPr>
            <p:sp>
              <p:nvSpPr>
                <p:cNvPr id="42" name="Straight Connector 41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43" name="Straight Connector 42"/>
                <p:cNvSpPr/>
                <p:nvPr/>
              </p:nvSpPr>
              <p:spPr>
                <a:xfrm>
                  <a:off x="3467100" y="2667000"/>
                  <a:ext cx="0" cy="2333108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806677" y="2118084"/>
                <a:ext cx="2044286" cy="6206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حسابهای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پرداختنی</a:t>
                </a: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740939" y="2940042"/>
              <a:ext cx="833883" cy="35582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0070C0"/>
                  </a:solidFill>
                </a:rPr>
                <a:t>5,000,000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05726" y="4649881"/>
            <a:ext cx="1695378" cy="1229691"/>
            <a:chOff x="692266" y="2612129"/>
            <a:chExt cx="1695378" cy="1421650"/>
          </a:xfrm>
        </p:grpSpPr>
        <p:grpSp>
          <p:nvGrpSpPr>
            <p:cNvPr id="47" name="Group 46"/>
            <p:cNvGrpSpPr/>
            <p:nvPr/>
          </p:nvGrpSpPr>
          <p:grpSpPr>
            <a:xfrm>
              <a:off x="762000" y="2612129"/>
              <a:ext cx="1625644" cy="1421650"/>
              <a:chOff x="533399" y="2118084"/>
              <a:chExt cx="2590802" cy="2479764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33399" y="2667000"/>
                <a:ext cx="2590802" cy="1930848"/>
                <a:chOff x="1752599" y="2667000"/>
                <a:chExt cx="3429002" cy="2333108"/>
              </a:xfrm>
            </p:grpSpPr>
            <p:sp>
              <p:nvSpPr>
                <p:cNvPr id="49" name="Straight Connector 48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50" name="Straight Connector 49"/>
                <p:cNvSpPr/>
                <p:nvPr/>
              </p:nvSpPr>
              <p:spPr>
                <a:xfrm>
                  <a:off x="3467100" y="2667000"/>
                  <a:ext cx="0" cy="2333108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51" name="Rectangle 50"/>
              <p:cNvSpPr/>
              <p:nvPr/>
            </p:nvSpPr>
            <p:spPr>
              <a:xfrm>
                <a:off x="979124" y="2118084"/>
                <a:ext cx="1699399" cy="6206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اسناد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پرداختنی</a:t>
                </a: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692266" y="2926823"/>
              <a:ext cx="845104" cy="35582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0070C0"/>
                  </a:solidFill>
                </a:rPr>
                <a:t>3,000,000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0897" y="5358877"/>
            <a:ext cx="1666972" cy="1229692"/>
            <a:chOff x="720672" y="2612129"/>
            <a:chExt cx="1666972" cy="1421650"/>
          </a:xfrm>
        </p:grpSpPr>
        <p:grpSp>
          <p:nvGrpSpPr>
            <p:cNvPr id="54" name="Group 53"/>
            <p:cNvGrpSpPr/>
            <p:nvPr/>
          </p:nvGrpSpPr>
          <p:grpSpPr>
            <a:xfrm>
              <a:off x="762000" y="2612129"/>
              <a:ext cx="1625644" cy="1421650"/>
              <a:chOff x="533399" y="2118084"/>
              <a:chExt cx="2590802" cy="2479764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533399" y="2667000"/>
                <a:ext cx="2590802" cy="1930848"/>
                <a:chOff x="1752599" y="2667000"/>
                <a:chExt cx="3429002" cy="2333108"/>
              </a:xfrm>
            </p:grpSpPr>
            <p:sp>
              <p:nvSpPr>
                <p:cNvPr id="56" name="Straight Connector 55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57" name="Straight Connector 56"/>
                <p:cNvSpPr/>
                <p:nvPr/>
              </p:nvSpPr>
              <p:spPr>
                <a:xfrm>
                  <a:off x="3467100" y="2667000"/>
                  <a:ext cx="0" cy="2333108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58" name="Rectangle 57"/>
              <p:cNvSpPr/>
              <p:nvPr/>
            </p:nvSpPr>
            <p:spPr>
              <a:xfrm>
                <a:off x="1068541" y="2118084"/>
                <a:ext cx="1520570" cy="6206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وام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پرداختنی</a:t>
                </a:r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720672" y="2967951"/>
              <a:ext cx="846707" cy="35582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FF0000"/>
                  </a:solidFill>
                </a:rPr>
                <a:t>7,000,0</a:t>
              </a:r>
              <a:r>
                <a:rPr lang="fa-IR" sz="1400" b="1">
                  <a:solidFill>
                    <a:srgbClr val="0070C0"/>
                  </a:solidFill>
                </a:rPr>
                <a:t>0</a:t>
              </a:r>
              <a:r>
                <a:rPr lang="fa-IR" sz="1400" b="1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356148" y="4880133"/>
            <a:ext cx="1646705" cy="1229691"/>
            <a:chOff x="740939" y="2612129"/>
            <a:chExt cx="1646705" cy="1421650"/>
          </a:xfrm>
        </p:grpSpPr>
        <p:grpSp>
          <p:nvGrpSpPr>
            <p:cNvPr id="61" name="Group 60"/>
            <p:cNvGrpSpPr/>
            <p:nvPr/>
          </p:nvGrpSpPr>
          <p:grpSpPr>
            <a:xfrm>
              <a:off x="762000" y="2612129"/>
              <a:ext cx="1625644" cy="1421650"/>
              <a:chOff x="533399" y="2118084"/>
              <a:chExt cx="2590802" cy="2479764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533399" y="2667000"/>
                <a:ext cx="2590802" cy="1930848"/>
                <a:chOff x="1752599" y="2667000"/>
                <a:chExt cx="3429002" cy="2333108"/>
              </a:xfrm>
            </p:grpSpPr>
            <p:sp>
              <p:nvSpPr>
                <p:cNvPr id="63" name="Straight Connector 62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64" name="Straight Connector 63"/>
                <p:cNvSpPr/>
                <p:nvPr/>
              </p:nvSpPr>
              <p:spPr>
                <a:xfrm>
                  <a:off x="3467100" y="2667000"/>
                  <a:ext cx="0" cy="2333108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65" name="Rectangle 64"/>
              <p:cNvSpPr/>
              <p:nvPr/>
            </p:nvSpPr>
            <p:spPr>
              <a:xfrm>
                <a:off x="1322734" y="2118084"/>
                <a:ext cx="1012180" cy="6206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سرمایه</a:t>
                </a: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740939" y="2926823"/>
              <a:ext cx="833883" cy="35582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0070C0"/>
                  </a:solidFill>
                </a:rPr>
                <a:t>5,000,000</a:t>
              </a:r>
            </a:p>
          </p:txBody>
        </p:sp>
      </p:grpSp>
      <p:sp>
        <p:nvSpPr>
          <p:cNvPr id="67" name="Rectangle 66"/>
          <p:cNvSpPr/>
          <p:nvPr/>
        </p:nvSpPr>
        <p:spPr>
          <a:xfrm>
            <a:off x="3943803" y="3432466"/>
            <a:ext cx="881973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0070C0"/>
                </a:solidFill>
              </a:rPr>
              <a:t>20,000,000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3130981" y="3743340"/>
            <a:ext cx="1625644" cy="304800"/>
            <a:chOff x="1828800" y="4572000"/>
            <a:chExt cx="1625644" cy="304800"/>
          </a:xfrm>
        </p:grpSpPr>
        <p:grpSp>
          <p:nvGrpSpPr>
            <p:cNvPr id="69" name="Group 68"/>
            <p:cNvGrpSpPr/>
            <p:nvPr/>
          </p:nvGrpSpPr>
          <p:grpSpPr>
            <a:xfrm>
              <a:off x="2098549" y="4572000"/>
              <a:ext cx="871210" cy="304800"/>
              <a:chOff x="3034015" y="5410200"/>
              <a:chExt cx="871210" cy="3048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3034015" y="54102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643615" y="5410200"/>
                <a:ext cx="261610" cy="2242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/>
                  <a:t>0</a:t>
                </a:r>
              </a:p>
            </p:txBody>
          </p:sp>
          <p:sp>
            <p:nvSpPr>
              <p:cNvPr id="72" name="Straight Connector 71"/>
              <p:cNvSpPr/>
              <p:nvPr/>
            </p:nvSpPr>
            <p:spPr>
              <a:xfrm>
                <a:off x="3152172" y="56388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73" name="Straight Connector 72"/>
              <p:cNvSpPr/>
              <p:nvPr/>
            </p:nvSpPr>
            <p:spPr>
              <a:xfrm>
                <a:off x="3152172" y="5715000"/>
                <a:ext cx="745772" cy="0"/>
              </a:xfrm>
              <a:prstGeom prst="line">
                <a:avLst/>
              </a:prstGeom>
              <a:noFill/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74" name="Straight Connector 73"/>
            <p:cNvSpPr/>
            <p:nvPr/>
          </p:nvSpPr>
          <p:spPr>
            <a:xfrm>
              <a:off x="1828800" y="4613301"/>
              <a:ext cx="1625644" cy="0"/>
            </a:xfrm>
            <a:prstGeom prst="line">
              <a:avLst/>
            </a:prstGeom>
            <a:noFill/>
            <a:ln w="57150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2- 2</a:t>
            </a:r>
          </a:p>
        </p:txBody>
      </p:sp>
      <p:sp>
        <p:nvSpPr>
          <p:cNvPr id="77" name="Slide Number Placeholder 7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57</a:t>
            </a:fld>
            <a:endParaRPr/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</a:p>
          <a:p>
            <a:pPr lvl="0" algn="ctr"/>
            <a:r>
              <a:rPr lang="fa-IR">
                <a:latin typeface="B Homa"/>
              </a:rPr>
              <a:t>پیش</a:t>
            </a:r>
            <a:r>
              <a:rPr lang="fa-IR"/>
              <a:t> </a:t>
            </a:r>
            <a:r>
              <a:rPr lang="fa-IR">
                <a:latin typeface="B Homa"/>
              </a:rPr>
              <a:t>پرداخت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907473"/>
            <a:ext cx="8305800" cy="921327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حساب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پیش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پرداخت</a:t>
            </a:r>
            <a:r>
              <a:rPr lang="fa-IR" sz="16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پرداخت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کل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مبلغ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قرارداد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توسط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مؤسسه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دیگران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قبل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از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انجام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کار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یا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قرارداد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اصطلاحاً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پیش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پرداخت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گویند</a:t>
            </a:r>
            <a:r>
              <a:rPr lang="fa-IR" sz="160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2057400"/>
            <a:ext cx="8305800" cy="12192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6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بخشی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قرارداد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پیش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گونه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علی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الحساب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گویند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اجاره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ملک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عرفاً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پیش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نیز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پیش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گویند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اینگونه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ودیعه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گویند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قابل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برگشت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عنوان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امانت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7928" y="3505200"/>
            <a:ext cx="8382000" cy="10668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حساب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پیش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گروه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دارایی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درنتیجه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ماهیت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بدهکار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بوده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نوع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دائم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ترازنامه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قسمت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زیر</a:t>
            </a:r>
            <a:r>
              <a:rPr lang="fa-IR" sz="1600">
                <a:solidFill>
                  <a:srgbClr val="FF0000"/>
                </a:solidFill>
              </a:rPr>
              <a:t> 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حسابهای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دریافتنی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یا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اسناد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دریافتنی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اختتامیه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58</a:t>
            </a:fld>
            <a:endParaRPr/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1143000"/>
            <a:ext cx="5943600" cy="5334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عنوان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پیش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75909" y="1828800"/>
            <a:ext cx="4045529" cy="9906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5/1)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پیش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اجاره</a:t>
            </a:r>
            <a:r>
              <a:rPr lang="fa-IR" sz="1600">
                <a:solidFill>
                  <a:schemeClr val="tx1"/>
                </a:solidFill>
              </a:rPr>
              <a:t>   24,000,000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    24,000,000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اجاره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ساله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6420" y="1828800"/>
            <a:ext cx="1700903" cy="1482191"/>
            <a:chOff x="762000" y="2612129"/>
            <a:chExt cx="1700903" cy="1713566"/>
          </a:xfrm>
        </p:grpSpPr>
        <p:grpSp>
          <p:nvGrpSpPr>
            <p:cNvPr id="5" name="Group 4"/>
            <p:cNvGrpSpPr/>
            <p:nvPr/>
          </p:nvGrpSpPr>
          <p:grpSpPr>
            <a:xfrm>
              <a:off x="762000" y="2612129"/>
              <a:ext cx="1625644" cy="1713566"/>
              <a:chOff x="533399" y="2118084"/>
              <a:chExt cx="2590802" cy="298894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33399" y="2667000"/>
                <a:ext cx="2590802" cy="2440033"/>
                <a:chOff x="1752599" y="2667000"/>
                <a:chExt cx="3429002" cy="2948373"/>
              </a:xfrm>
            </p:grpSpPr>
            <p:sp>
              <p:nvSpPr>
                <p:cNvPr id="7" name="Straight Connector 6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8" name="Straight Connector 7"/>
                <p:cNvSpPr/>
                <p:nvPr/>
              </p:nvSpPr>
              <p:spPr>
                <a:xfrm>
                  <a:off x="3467100" y="2667000"/>
                  <a:ext cx="0" cy="2948373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1036598" y="2118084"/>
                <a:ext cx="1584437" cy="6206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پیش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پرداخت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540855" y="2929033"/>
              <a:ext cx="922048" cy="35582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24,000,000</a:t>
              </a:r>
            </a:p>
          </p:txBody>
        </p:sp>
      </p:grpSp>
      <p:sp>
        <p:nvSpPr>
          <p:cNvPr id="11" name="8-Point Star 10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ثبت</a:t>
            </a:r>
          </a:p>
          <a:p>
            <a:pPr lvl="0" algn="ctr"/>
            <a:r>
              <a:rPr lang="fa-IR">
                <a:latin typeface="B Homa"/>
              </a:rPr>
              <a:t>پیش</a:t>
            </a:r>
            <a:r>
              <a:rPr lang="fa-IR"/>
              <a:t> </a:t>
            </a:r>
            <a:r>
              <a:rPr lang="fa-IR">
                <a:latin typeface="B Homa"/>
              </a:rPr>
              <a:t>پرداخت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1945" y="3560493"/>
            <a:ext cx="8077201" cy="859107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پیش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پایان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دوره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یا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قبل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تهیه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گزارشات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اصلاح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میزان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مبلغی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استفاده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منقضی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پیش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رابطه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31327" y="4648200"/>
            <a:ext cx="4045527" cy="9906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6/31) 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هزینه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اجاره</a:t>
            </a:r>
            <a:r>
              <a:rPr lang="fa-IR" sz="1600">
                <a:solidFill>
                  <a:srgbClr val="FF0000"/>
                </a:solidFill>
              </a:rPr>
              <a:t>   4,000,000</a:t>
            </a:r>
          </a:p>
          <a:p>
            <a:pPr lvl="0" algn="r"/>
            <a:r>
              <a:rPr lang="fa-IR" sz="1600">
                <a:solidFill>
                  <a:srgbClr val="FF0000"/>
                </a:solidFill>
              </a:rPr>
              <a:t>                       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پیش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پرداخت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اجاره</a:t>
            </a:r>
            <a:r>
              <a:rPr lang="fa-IR" sz="1600">
                <a:solidFill>
                  <a:srgbClr val="FF0000"/>
                </a:solidFill>
              </a:rPr>
              <a:t> 4,000,000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پیش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اجاره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4801" y="4800600"/>
            <a:ext cx="3657600" cy="838200"/>
          </a:xfrm>
          <a:prstGeom prst="roundRect">
            <a:avLst/>
          </a:prstGeom>
          <a:blipFill>
            <a:blip r:embed="rId2"/>
            <a:srcRect/>
            <a:stretch>
              <a:fillRect/>
            </a:stretch>
          </a:blipFill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 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801" y="5680364"/>
            <a:ext cx="3657600" cy="838200"/>
          </a:xfrm>
          <a:prstGeom prst="roundRect">
            <a:avLst/>
          </a:prstGeom>
          <a:blipFill>
            <a:blip r:embed="rId3"/>
            <a:srcRect/>
            <a:stretch>
              <a:fillRect/>
            </a:stretch>
          </a:blipFill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0195" y="2409202"/>
            <a:ext cx="843500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FF0000"/>
                </a:solidFill>
              </a:rPr>
              <a:t>4,000,000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438400" y="1981200"/>
            <a:ext cx="1661629" cy="1482191"/>
            <a:chOff x="762000" y="2612129"/>
            <a:chExt cx="1661629" cy="1713566"/>
          </a:xfrm>
        </p:grpSpPr>
        <p:grpSp>
          <p:nvGrpSpPr>
            <p:cNvPr id="18" name="Group 17"/>
            <p:cNvGrpSpPr/>
            <p:nvPr/>
          </p:nvGrpSpPr>
          <p:grpSpPr>
            <a:xfrm>
              <a:off x="762000" y="2612129"/>
              <a:ext cx="1625644" cy="1713566"/>
              <a:chOff x="533399" y="2118084"/>
              <a:chExt cx="2590802" cy="298894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33399" y="2667000"/>
                <a:ext cx="2590802" cy="2440033"/>
                <a:chOff x="1752599" y="2667000"/>
                <a:chExt cx="3429002" cy="2948373"/>
              </a:xfrm>
            </p:grpSpPr>
            <p:sp>
              <p:nvSpPr>
                <p:cNvPr id="20" name="Straight Connector 19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1" name="Straight Connector 20"/>
                <p:cNvSpPr/>
                <p:nvPr/>
              </p:nvSpPr>
              <p:spPr>
                <a:xfrm>
                  <a:off x="3467100" y="2667000"/>
                  <a:ext cx="0" cy="2948373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1149009" y="2118084"/>
                <a:ext cx="1359623" cy="6206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هزینه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اجاره</a:t>
                </a: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1580129" y="2929033"/>
              <a:ext cx="843500" cy="35582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FF0000"/>
                  </a:solidFill>
                </a:rPr>
                <a:t>4,000,000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2- 2</a:t>
            </a:r>
          </a:p>
        </p:txBody>
      </p:sp>
      <p:sp>
        <p:nvSpPr>
          <p:cNvPr id="26" name="Slide Number Placeholder 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59</a:t>
            </a:fld>
            <a:endParaRPr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990600" y="304800"/>
          <a:ext cx="72009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65200" y="3505200"/>
            <a:ext cx="7924800" cy="8382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مؤسسات</a:t>
            </a:r>
            <a:r>
              <a:rPr lang="fa-IR"/>
              <a:t> </a:t>
            </a:r>
            <a:r>
              <a:rPr lang="fa-IR">
                <a:latin typeface="B Homa"/>
              </a:rPr>
              <a:t>خدماتی</a:t>
            </a:r>
            <a:r>
              <a:rPr lang="fa-IR"/>
              <a:t> </a:t>
            </a:r>
            <a:r>
              <a:rPr lang="fa-IR">
                <a:latin typeface="B Homa"/>
              </a:rPr>
              <a:t>مؤسساتی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باشند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رائه</a:t>
            </a:r>
            <a:r>
              <a:rPr lang="fa-IR"/>
              <a:t> </a:t>
            </a:r>
            <a:r>
              <a:rPr lang="fa-IR">
                <a:latin typeface="B Homa"/>
              </a:rPr>
              <a:t>خدمات</a:t>
            </a:r>
            <a:r>
              <a:rPr lang="fa-IR"/>
              <a:t> (</a:t>
            </a:r>
            <a:r>
              <a:rPr lang="fa-IR">
                <a:latin typeface="B Homa"/>
              </a:rPr>
              <a:t>تعمیر،آموزش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... )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پردازند</a:t>
            </a:r>
            <a:r>
              <a:rPr lang="fa-IR"/>
              <a:t>. </a:t>
            </a:r>
            <a:r>
              <a:rPr lang="fa-IR">
                <a:latin typeface="B Homa"/>
              </a:rPr>
              <a:t>مانند</a:t>
            </a:r>
            <a:r>
              <a:rPr lang="fa-IR"/>
              <a:t> </a:t>
            </a:r>
            <a:r>
              <a:rPr lang="fa-IR">
                <a:latin typeface="B Homa"/>
              </a:rPr>
              <a:t>آموزشگاه</a:t>
            </a:r>
            <a:r>
              <a:rPr lang="fa-IR"/>
              <a:t> </a:t>
            </a:r>
            <a:r>
              <a:rPr lang="fa-IR">
                <a:latin typeface="B Homa"/>
              </a:rPr>
              <a:t>ها،تعمیرگاهها،</a:t>
            </a:r>
            <a:r>
              <a:rPr lang="fa-IR"/>
              <a:t> </a:t>
            </a:r>
            <a:r>
              <a:rPr lang="fa-IR">
                <a:latin typeface="B Homa"/>
              </a:rPr>
              <a:t>بیمارستانها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... 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65200" y="4572000"/>
            <a:ext cx="7924800" cy="8382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مؤسسات</a:t>
            </a:r>
            <a:r>
              <a:rPr lang="fa-IR"/>
              <a:t> </a:t>
            </a:r>
            <a:r>
              <a:rPr lang="fa-IR">
                <a:latin typeface="B Homa"/>
              </a:rPr>
              <a:t>بازرگانی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مؤسساتی</a:t>
            </a:r>
            <a:r>
              <a:rPr lang="fa-IR"/>
              <a:t> </a:t>
            </a:r>
            <a:r>
              <a:rPr lang="fa-IR">
                <a:latin typeface="B Homa"/>
              </a:rPr>
              <a:t>گفته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طریق</a:t>
            </a:r>
            <a:r>
              <a:rPr lang="fa-IR"/>
              <a:t> </a:t>
            </a:r>
            <a:r>
              <a:rPr lang="fa-IR">
                <a:latin typeface="B Homa"/>
              </a:rPr>
              <a:t>خرید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فروش</a:t>
            </a:r>
            <a:r>
              <a:rPr lang="fa-IR"/>
              <a:t> </a:t>
            </a:r>
            <a:r>
              <a:rPr lang="fa-IR">
                <a:latin typeface="B Homa"/>
              </a:rPr>
              <a:t>کالا</a:t>
            </a:r>
            <a:r>
              <a:rPr lang="fa-IR"/>
              <a:t> </a:t>
            </a:r>
            <a:r>
              <a:rPr lang="fa-IR">
                <a:latin typeface="B Homa"/>
              </a:rPr>
              <a:t>درآمد</a:t>
            </a:r>
            <a:r>
              <a:rPr lang="fa-IR"/>
              <a:t> </a:t>
            </a:r>
            <a:r>
              <a:rPr lang="fa-IR">
                <a:latin typeface="B Homa"/>
              </a:rPr>
              <a:t>کسب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کنند</a:t>
            </a:r>
            <a:r>
              <a:rPr lang="fa-IR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65200" y="5638800"/>
            <a:ext cx="7924800" cy="8382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latin typeface="B Homa"/>
              </a:rPr>
              <a:t>مؤسسات</a:t>
            </a:r>
            <a:r>
              <a:rPr lang="fa-IR"/>
              <a:t> </a:t>
            </a:r>
            <a:r>
              <a:rPr lang="fa-IR">
                <a:latin typeface="B Homa"/>
              </a:rPr>
              <a:t>تولیدی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مؤسساتی</a:t>
            </a:r>
            <a:r>
              <a:rPr lang="fa-IR"/>
              <a:t> </a:t>
            </a:r>
            <a:r>
              <a:rPr lang="fa-IR">
                <a:latin typeface="B Homa"/>
              </a:rPr>
              <a:t>گفته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شود</a:t>
            </a:r>
            <a:r>
              <a:rPr lang="fa-IR"/>
              <a:t> </a:t>
            </a:r>
            <a:r>
              <a:rPr lang="fa-IR">
                <a:latin typeface="B Homa"/>
              </a:rPr>
              <a:t>که</a:t>
            </a:r>
            <a:r>
              <a:rPr lang="fa-IR"/>
              <a:t> </a:t>
            </a:r>
            <a:r>
              <a:rPr lang="fa-IR">
                <a:latin typeface="B Homa"/>
              </a:rPr>
              <a:t>مواد</a:t>
            </a:r>
            <a:r>
              <a:rPr lang="fa-IR"/>
              <a:t> </a:t>
            </a:r>
            <a:r>
              <a:rPr lang="fa-IR">
                <a:latin typeface="B Homa"/>
              </a:rPr>
              <a:t>خام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اولیه</a:t>
            </a:r>
            <a:r>
              <a:rPr lang="fa-IR"/>
              <a:t> </a:t>
            </a:r>
            <a:r>
              <a:rPr lang="fa-IR">
                <a:latin typeface="B Homa"/>
              </a:rPr>
              <a:t>را</a:t>
            </a:r>
            <a:r>
              <a:rPr lang="fa-IR"/>
              <a:t> </a:t>
            </a:r>
            <a:r>
              <a:rPr lang="fa-IR">
                <a:latin typeface="B Homa"/>
              </a:rPr>
              <a:t>در</a:t>
            </a:r>
            <a:r>
              <a:rPr lang="fa-IR"/>
              <a:t> </a:t>
            </a:r>
            <a:r>
              <a:rPr lang="fa-IR">
                <a:latin typeface="B Homa"/>
              </a:rPr>
              <a:t>فرایند</a:t>
            </a:r>
            <a:r>
              <a:rPr lang="fa-IR"/>
              <a:t> </a:t>
            </a:r>
            <a:r>
              <a:rPr lang="fa-IR">
                <a:latin typeface="B Homa"/>
              </a:rPr>
              <a:t>تولید</a:t>
            </a:r>
            <a:r>
              <a:rPr lang="fa-IR"/>
              <a:t> </a:t>
            </a:r>
            <a:r>
              <a:rPr lang="fa-IR">
                <a:latin typeface="B Homa"/>
              </a:rPr>
              <a:t>تغیر</a:t>
            </a:r>
            <a:r>
              <a:rPr lang="fa-IR"/>
              <a:t> </a:t>
            </a:r>
            <a:r>
              <a:rPr lang="fa-IR">
                <a:latin typeface="B Homa"/>
              </a:rPr>
              <a:t>شکل،</a:t>
            </a:r>
            <a:r>
              <a:rPr lang="fa-IR"/>
              <a:t> </a:t>
            </a:r>
            <a:r>
              <a:rPr lang="fa-IR">
                <a:latin typeface="B Homa"/>
              </a:rPr>
              <a:t>تغیر</a:t>
            </a:r>
            <a:r>
              <a:rPr lang="fa-IR"/>
              <a:t> </a:t>
            </a:r>
            <a:r>
              <a:rPr lang="fa-IR">
                <a:latin typeface="B Homa"/>
              </a:rPr>
              <a:t>ماهیت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تغیر</a:t>
            </a:r>
            <a:r>
              <a:rPr lang="fa-IR"/>
              <a:t> </a:t>
            </a:r>
            <a:r>
              <a:rPr lang="fa-IR">
                <a:latin typeface="B Homa"/>
              </a:rPr>
              <a:t>نام</a:t>
            </a:r>
            <a:r>
              <a:rPr lang="fa-IR"/>
              <a:t> </a:t>
            </a:r>
            <a:r>
              <a:rPr lang="fa-IR">
                <a:latin typeface="B Homa"/>
              </a:rPr>
              <a:t>داده</a:t>
            </a:r>
            <a:r>
              <a:rPr lang="fa-IR"/>
              <a:t> </a:t>
            </a:r>
            <a:r>
              <a:rPr lang="fa-IR">
                <a:latin typeface="B Homa"/>
              </a:rPr>
              <a:t>و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کالا</a:t>
            </a:r>
            <a:r>
              <a:rPr lang="fa-IR"/>
              <a:t> </a:t>
            </a:r>
            <a:r>
              <a:rPr lang="fa-IR">
                <a:latin typeface="B Homa"/>
              </a:rPr>
              <a:t>تبدیل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کنند</a:t>
            </a:r>
            <a:r>
              <a:rPr lang="fa-IR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3-4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6</a:t>
            </a:fld>
            <a:endParaRPr/>
          </a:p>
        </p:txBody>
      </p:sp>
    </p:spTree>
  </p:cSld>
  <p:clrMapOvr>
    <a:masterClrMapping/>
  </p:clrMapOvr>
  <p:transition spd="slow">
    <p:spli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</a:p>
          <a:p>
            <a:pPr lvl="0" algn="ctr"/>
            <a:r>
              <a:rPr lang="fa-IR">
                <a:latin typeface="B Homa"/>
              </a:rPr>
              <a:t>پیش</a:t>
            </a:r>
            <a:r>
              <a:rPr lang="fa-IR"/>
              <a:t> </a:t>
            </a:r>
            <a:r>
              <a:rPr lang="fa-IR">
                <a:latin typeface="B Homa"/>
              </a:rPr>
              <a:t>دریافت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907473"/>
            <a:ext cx="8305800" cy="921327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حساب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پیش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دریافت</a:t>
            </a:r>
            <a:r>
              <a:rPr lang="fa-IR" sz="16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دریافت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کل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مبلغ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قرارداد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توسط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مؤسسه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از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دیگران</a:t>
            </a:r>
            <a:r>
              <a:rPr lang="fa-IR" sz="1600"/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قبل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از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انجام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کار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یا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قرارداد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اصطلاحاً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پیش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دریافت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گویند</a:t>
            </a:r>
            <a:r>
              <a:rPr lang="fa-IR" sz="160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22418" y="2130408"/>
            <a:ext cx="5943600" cy="328773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عنوان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پیش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75909" y="2535382"/>
            <a:ext cx="4045529" cy="9906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5/1)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 20,000,000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پیش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درآمد</a:t>
            </a:r>
            <a:r>
              <a:rPr lang="fa-IR" sz="1600">
                <a:solidFill>
                  <a:schemeClr val="tx1"/>
                </a:solidFill>
              </a:rPr>
              <a:t>20,000,000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پیش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خدمان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3265" y="2130409"/>
            <a:ext cx="1748799" cy="1482191"/>
            <a:chOff x="638845" y="2612129"/>
            <a:chExt cx="1748799" cy="1713566"/>
          </a:xfrm>
        </p:grpSpPr>
        <p:grpSp>
          <p:nvGrpSpPr>
            <p:cNvPr id="7" name="Group 6"/>
            <p:cNvGrpSpPr/>
            <p:nvPr/>
          </p:nvGrpSpPr>
          <p:grpSpPr>
            <a:xfrm>
              <a:off x="762000" y="2612129"/>
              <a:ext cx="1625644" cy="1713566"/>
              <a:chOff x="533399" y="2118084"/>
              <a:chExt cx="2590802" cy="298894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33399" y="2667000"/>
                <a:ext cx="2590802" cy="2440033"/>
                <a:chOff x="1752599" y="2667000"/>
                <a:chExt cx="3429002" cy="2948373"/>
              </a:xfrm>
            </p:grpSpPr>
            <p:sp>
              <p:nvSpPr>
                <p:cNvPr id="9" name="Straight Connector 8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10" name="Straight Connector 9"/>
                <p:cNvSpPr/>
                <p:nvPr/>
              </p:nvSpPr>
              <p:spPr>
                <a:xfrm>
                  <a:off x="3467100" y="2667000"/>
                  <a:ext cx="0" cy="2948373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717260" y="2118084"/>
                <a:ext cx="2223118" cy="6206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پیش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دریافت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درآمد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638845" y="2967951"/>
              <a:ext cx="881972" cy="35582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20,000,000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87928" y="3657600"/>
            <a:ext cx="8382000" cy="10668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حساب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پیش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دریافت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گروه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بدهی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درنتیجه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ماهیت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بستانکار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بوده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نوع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دائم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ترازنامه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قسمت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زیر</a:t>
            </a:r>
            <a:r>
              <a:rPr lang="fa-IR" sz="1600">
                <a:solidFill>
                  <a:srgbClr val="FF0000"/>
                </a:solidFill>
              </a:rPr>
              <a:t> 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حسابهای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پرداختنی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یا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اسناد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پرداختنی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اختتامیه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722418" y="4941168"/>
            <a:ext cx="5943600" cy="2667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پیش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درآمد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نسبت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خدمات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):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41273" y="5354782"/>
            <a:ext cx="4045527" cy="9906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6/31)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پیش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دریافت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درآمد</a:t>
            </a:r>
            <a:r>
              <a:rPr lang="fa-IR" sz="1600">
                <a:solidFill>
                  <a:srgbClr val="FF0000"/>
                </a:solidFill>
              </a:rPr>
              <a:t> 6,000,000</a:t>
            </a:r>
          </a:p>
          <a:p>
            <a:pPr lvl="0" algn="r"/>
            <a:r>
              <a:rPr lang="fa-IR" sz="1600">
                <a:solidFill>
                  <a:srgbClr val="FF0000"/>
                </a:solidFill>
              </a:rPr>
              <a:t>                                      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درآمد</a:t>
            </a:r>
            <a:r>
              <a:rPr lang="fa-IR" sz="1600">
                <a:solidFill>
                  <a:srgbClr val="FF0000"/>
                </a:solidFill>
              </a:rPr>
              <a:t>  6,000,000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پیش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درآمد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94888" y="2535382"/>
            <a:ext cx="827470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FF0000"/>
                </a:solidFill>
              </a:rPr>
              <a:t>6,000,000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19" name="Slide Number Placeholder 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60</a:t>
            </a:fld>
            <a:endParaRPr/>
          </a:p>
        </p:txBody>
      </p:sp>
    </p:spTree>
  </p:cSld>
  <p:clrMapOvr>
    <a:masterClrMapping/>
  </p:clrMapOvr>
  <p:transition spd="slow">
    <p:spli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</a:p>
          <a:p>
            <a:pPr lvl="0" algn="ctr"/>
            <a:r>
              <a:rPr lang="fa-IR">
                <a:latin typeface="B Homa"/>
              </a:rPr>
              <a:t>ملزومات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68036" y="907473"/>
            <a:ext cx="8118764" cy="768927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حساب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ملزومات</a:t>
            </a:r>
            <a:r>
              <a:rPr lang="fa-IR" sz="14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ملزومات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اقلام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مصرفی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هستند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مصرف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شوند</a:t>
            </a:r>
            <a:r>
              <a:rPr lang="fa-IR" sz="1400">
                <a:solidFill>
                  <a:schemeClr val="tx1"/>
                </a:solidFill>
              </a:rPr>
              <a:t>.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نسبت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ملزومات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مصرفی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اصلاحی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75909" y="1676400"/>
            <a:ext cx="4045529" cy="9906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6/31)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ملزومات</a:t>
            </a:r>
            <a:r>
              <a:rPr lang="fa-IR" sz="1600">
                <a:solidFill>
                  <a:schemeClr val="tx1"/>
                </a:solidFill>
              </a:rPr>
              <a:t> 20,000,000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ملزومات</a:t>
            </a:r>
            <a:r>
              <a:rPr lang="fa-IR" sz="1600">
                <a:solidFill>
                  <a:schemeClr val="tx1"/>
                </a:solidFill>
              </a:rPr>
              <a:t>     20,000,000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پیش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خدمات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3276601"/>
            <a:ext cx="8305800" cy="12192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4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اصلاح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روی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تراز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آزمایشی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زمانی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باشند</a:t>
            </a:r>
            <a:r>
              <a:rPr lang="fa-IR" sz="1400">
                <a:solidFill>
                  <a:schemeClr val="tx1"/>
                </a:solidFill>
              </a:rPr>
              <a:t> (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مسائل</a:t>
            </a:r>
            <a:r>
              <a:rPr lang="fa-IR" sz="1400">
                <a:solidFill>
                  <a:schemeClr val="tx1"/>
                </a:solidFill>
              </a:rPr>
              <a:t>)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ابتدا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sz="1400">
                <a:solidFill>
                  <a:schemeClr val="tx1"/>
                </a:solidFill>
              </a:rPr>
              <a:t>T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کشیده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دهیم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بعد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اصلاح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نیز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جدید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ایجاد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sz="1400">
                <a:solidFill>
                  <a:schemeClr val="tx1"/>
                </a:solidFill>
              </a:rPr>
              <a:t>T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کشیده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تراز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آزمایشی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دقت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کنیم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قبلی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داشته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ابتدا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قبل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sz="1400">
                <a:solidFill>
                  <a:schemeClr val="tx1"/>
                </a:solidFill>
              </a:rPr>
              <a:t>T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انتقال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بعد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مبلغ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انتقال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دهیم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5745" y="2705102"/>
            <a:ext cx="8305801" cy="571498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4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اصلاحات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قبل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تهیه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گزارشات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قبل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بستن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موقت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4181" y="4516584"/>
            <a:ext cx="8305801" cy="6858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4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پرداخت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به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عنوان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پیش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پرداخت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دلیل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ایجاد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دارایی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کاهش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دارایی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دیگر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مبلغ،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تغییری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معادله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حسابداری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ایجاد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فقط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بین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داراییها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جابجایی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رخ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می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دهد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زمان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اصلاح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پیش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پرداخت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دارایی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کاهش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سرمایه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کاهش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یابد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5334000"/>
            <a:ext cx="8305800" cy="8382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4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دریافت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پیش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دریافت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دارایی</a:t>
            </a:r>
            <a:r>
              <a:rPr lang="fa-IR" sz="1400">
                <a:solidFill>
                  <a:schemeClr val="tx1"/>
                </a:solidFill>
              </a:rPr>
              <a:t> (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400">
                <a:solidFill>
                  <a:schemeClr val="tx1"/>
                </a:solidFill>
              </a:rPr>
              <a:t>)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افزایش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بدهی</a:t>
            </a:r>
            <a:r>
              <a:rPr lang="fa-IR" sz="1400">
                <a:solidFill>
                  <a:schemeClr val="tx1"/>
                </a:solidFill>
              </a:rPr>
              <a:t> (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پیش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درآمد</a:t>
            </a:r>
            <a:r>
              <a:rPr lang="fa-IR" sz="1400">
                <a:solidFill>
                  <a:schemeClr val="tx1"/>
                </a:solidFill>
              </a:rPr>
              <a:t>)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نیز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افزایش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یابد</a:t>
            </a:r>
            <a:r>
              <a:rPr lang="fa-IR" sz="1400">
                <a:solidFill>
                  <a:schemeClr val="tx1"/>
                </a:solidFill>
              </a:rPr>
              <a:t>. 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اصلاح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پیش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دریافت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بدهی</a:t>
            </a:r>
            <a:r>
              <a:rPr lang="fa-IR" sz="1400">
                <a:solidFill>
                  <a:schemeClr val="tx1"/>
                </a:solidFill>
              </a:rPr>
              <a:t> (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پیش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400">
                <a:solidFill>
                  <a:schemeClr val="tx1"/>
                </a:solidFill>
              </a:rPr>
              <a:t>)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کاهش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سرمایه</a:t>
            </a:r>
            <a:r>
              <a:rPr lang="fa-IR" sz="1400">
                <a:solidFill>
                  <a:schemeClr val="tx1"/>
                </a:solidFill>
              </a:rPr>
              <a:t> (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درآمد</a:t>
            </a:r>
            <a:r>
              <a:rPr lang="fa-IR" sz="1400">
                <a:solidFill>
                  <a:schemeClr val="tx1"/>
                </a:solidFill>
              </a:rPr>
              <a:t>)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افزایش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یابد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11" name="Slide Number Placeholder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61</a:t>
            </a:fld>
            <a:endParaRPr/>
          </a:p>
        </p:txBody>
      </p:sp>
    </p:spTree>
  </p:cSld>
  <p:clrMapOvr>
    <a:masterClrMapping/>
  </p:clrMapOvr>
  <p:transition spd="slow">
    <p:spli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اصلاح</a:t>
            </a:r>
            <a:r>
              <a:rPr lang="fa-IR"/>
              <a:t> </a:t>
            </a:r>
            <a:r>
              <a:rPr lang="fa-IR">
                <a:latin typeface="B Homa"/>
              </a:rPr>
              <a:t>حسابها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نشده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68036" y="907473"/>
            <a:ext cx="8118764" cy="1302327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هزینه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ثبت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نشده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پرداخت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نشده</a:t>
            </a:r>
            <a:r>
              <a:rPr lang="fa-IR" sz="1600">
                <a:solidFill>
                  <a:srgbClr val="FF0000"/>
                </a:solidFill>
              </a:rPr>
              <a:t> (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هزینه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های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معوق</a:t>
            </a:r>
            <a:r>
              <a:rPr lang="fa-IR" sz="1600">
                <a:solidFill>
                  <a:srgbClr val="FF0000"/>
                </a:solidFill>
              </a:rPr>
              <a:t>):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امکان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نوع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ممکن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باشند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ممکن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آنها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نگرفته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معوق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13563" y="2209800"/>
            <a:ext cx="4045527" cy="9906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6/31)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اجاره</a:t>
            </a:r>
            <a:r>
              <a:rPr lang="fa-IR" sz="1600">
                <a:solidFill>
                  <a:schemeClr val="tx1"/>
                </a:solidFill>
              </a:rPr>
              <a:t> 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نشده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1891" y="2209800"/>
            <a:ext cx="4045528" cy="990600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6/31)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حقوق</a:t>
            </a:r>
            <a:r>
              <a:rPr lang="fa-IR" sz="1600">
                <a:solidFill>
                  <a:schemeClr val="tx1"/>
                </a:solidFill>
              </a:rPr>
              <a:t> 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حقوق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پرداختنی</a:t>
            </a:r>
            <a:r>
              <a:rPr lang="fa-IR" sz="1600">
                <a:solidFill>
                  <a:schemeClr val="tx1"/>
                </a:solidFill>
              </a:rPr>
              <a:t> 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نشده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8036" y="3276600"/>
            <a:ext cx="8118764" cy="609599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6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معوق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باعث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افزایش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کاهش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سرمایه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شوند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4181" y="4045527"/>
            <a:ext cx="8118765" cy="907474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درآمد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ثبت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نشده</a:t>
            </a:r>
            <a:r>
              <a:rPr lang="fa-IR" sz="16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بابت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درآمد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ارسال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ارسالی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27418" y="4925292"/>
            <a:ext cx="4045528" cy="9906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6/31)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 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درآمد</a:t>
            </a:r>
            <a:r>
              <a:rPr lang="fa-IR" sz="1600">
                <a:solidFill>
                  <a:schemeClr val="tx1"/>
                </a:solidFill>
              </a:rPr>
              <a:t> 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درآمد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نشده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8036" y="4925292"/>
            <a:ext cx="4045527" cy="9906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6/31)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درآمد</a:t>
            </a:r>
            <a:r>
              <a:rPr lang="fa-IR" sz="1600">
                <a:solidFill>
                  <a:schemeClr val="tx1"/>
                </a:solidFill>
              </a:rPr>
              <a:t> 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ارسال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نشده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12" name="Slide Number Placeholder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62</a:t>
            </a:fld>
            <a:endParaRPr/>
          </a:p>
        </p:txBody>
      </p:sp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ترازآمایشی</a:t>
            </a:r>
            <a:r>
              <a:rPr lang="fa-IR"/>
              <a:t> </a:t>
            </a:r>
            <a:r>
              <a:rPr lang="fa-IR">
                <a:latin typeface="B Homa"/>
              </a:rPr>
              <a:t>اصلاح</a:t>
            </a:r>
            <a:r>
              <a:rPr lang="fa-IR"/>
              <a:t> </a:t>
            </a:r>
            <a:r>
              <a:rPr lang="fa-IR">
                <a:latin typeface="B Homa"/>
              </a:rPr>
              <a:t>شده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907473"/>
            <a:ext cx="8305800" cy="1835727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ترازآزمایشی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اصلاح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شده</a:t>
            </a:r>
            <a:r>
              <a:rPr lang="fa-IR" sz="16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درون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سارمانی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بعد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تهیه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گردد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همانند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تراز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آزمایش</a:t>
            </a:r>
            <a:r>
              <a:rPr lang="fa-IR" sz="1600">
                <a:solidFill>
                  <a:schemeClr val="tx1"/>
                </a:solidFill>
              </a:rPr>
              <a:t> 2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ستونی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نشده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بعد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سایر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تغییری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نکرده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بدون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تغییر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دهیم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ترازآزمایشی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نیز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ستون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تراز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برقرار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. 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ترتیب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نوشتن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نیز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همانند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ترازآزمایشی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.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ابتدا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داراییها،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سپس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بدهی،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سرمایه،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برداشت،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درآمد،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شکل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819400" y="2971799"/>
            <a:ext cx="3657599" cy="36483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63</a:t>
            </a:fld>
            <a:endParaRPr/>
          </a:p>
        </p:txBody>
      </p:sp>
    </p:spTree>
  </p:cSld>
  <p:clrMapOvr>
    <a:masterClrMapping/>
  </p:clrMapOvr>
  <p:transition spd="slow">
    <p:spli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مؤسسات</a:t>
            </a:r>
            <a:r>
              <a:rPr lang="fa-IR"/>
              <a:t> </a:t>
            </a:r>
            <a:r>
              <a:rPr lang="fa-IR">
                <a:latin typeface="B Homa"/>
              </a:rPr>
              <a:t>بازرگانی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907473"/>
            <a:ext cx="8305800" cy="3385623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2000">
                <a:solidFill>
                  <a:srgbClr val="FF0000"/>
                </a:solidFill>
                <a:latin typeface="B Homa"/>
              </a:rPr>
              <a:t>مؤسسات</a:t>
            </a:r>
            <a:r>
              <a:rPr lang="fa-IR" sz="2000">
                <a:solidFill>
                  <a:srgbClr val="FF0000"/>
                </a:solidFill>
              </a:rPr>
              <a:t> </a:t>
            </a:r>
            <a:r>
              <a:rPr lang="fa-IR" sz="2000">
                <a:solidFill>
                  <a:srgbClr val="FF0000"/>
                </a:solidFill>
                <a:latin typeface="B Homa"/>
              </a:rPr>
              <a:t>بازرگانی</a:t>
            </a:r>
            <a:r>
              <a:rPr lang="fa-IR" sz="20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2000">
                <a:solidFill>
                  <a:schemeClr val="tx1"/>
                </a:solidFill>
                <a:latin typeface="B Homa"/>
              </a:rPr>
              <a:t>مؤسساتی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طریق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درآمد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کسب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کنند</a:t>
            </a:r>
            <a:r>
              <a:rPr lang="fa-IR" sz="2000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 sz="20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نوع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مؤسسات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علاوه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بر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حسابهایی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قبلاً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آنها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آشنا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اید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نیز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کنند</a:t>
            </a:r>
            <a:r>
              <a:rPr lang="fa-IR" sz="20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2000">
                <a:solidFill>
                  <a:schemeClr val="tx1"/>
                </a:solidFill>
              </a:rPr>
              <a:t>1.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2000">
                <a:solidFill>
                  <a:schemeClr val="tx1"/>
                </a:solidFill>
              </a:rPr>
              <a:t>   2.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برگشت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2000">
                <a:solidFill>
                  <a:schemeClr val="tx1"/>
                </a:solidFill>
              </a:rPr>
              <a:t>  3.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2000">
                <a:solidFill>
                  <a:schemeClr val="tx1"/>
                </a:solidFill>
              </a:rPr>
              <a:t>  4.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هزنه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حمل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خریداری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شده</a:t>
            </a:r>
          </a:p>
          <a:p>
            <a:pPr lvl="0" algn="r"/>
            <a:r>
              <a:rPr lang="fa-IR" sz="2000">
                <a:solidFill>
                  <a:schemeClr val="tx1"/>
                </a:solidFill>
              </a:rPr>
              <a:t>5.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2000">
                <a:solidFill>
                  <a:schemeClr val="tx1"/>
                </a:solidFill>
              </a:rPr>
              <a:t>  6.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برگشت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2000">
                <a:solidFill>
                  <a:schemeClr val="tx1"/>
                </a:solidFill>
              </a:rPr>
              <a:t>  7.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2000">
                <a:solidFill>
                  <a:schemeClr val="tx1"/>
                </a:solidFill>
              </a:rPr>
              <a:t>  8.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کالا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64</a:t>
            </a:fld>
            <a:endParaRPr/>
          </a:p>
        </p:txBody>
      </p:sp>
    </p:spTree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عملیات</a:t>
            </a:r>
            <a:r>
              <a:rPr lang="fa-IR"/>
              <a:t> </a:t>
            </a:r>
          </a:p>
          <a:p>
            <a:pPr lvl="0" algn="ctr"/>
            <a:r>
              <a:rPr lang="fa-IR">
                <a:latin typeface="B Homa"/>
              </a:rPr>
              <a:t>خرید</a:t>
            </a:r>
            <a:r>
              <a:rPr lang="fa-IR"/>
              <a:t> </a:t>
            </a:r>
            <a:r>
              <a:rPr lang="fa-IR">
                <a:latin typeface="B Homa"/>
              </a:rPr>
              <a:t>کالا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76600" y="872836"/>
            <a:ext cx="5410200" cy="5334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86301" y="1427019"/>
            <a:ext cx="4000501" cy="9906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6/31)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8015" y="786246"/>
            <a:ext cx="1636953" cy="1482191"/>
            <a:chOff x="762000" y="2612129"/>
            <a:chExt cx="1636953" cy="1713566"/>
          </a:xfrm>
        </p:grpSpPr>
        <p:grpSp>
          <p:nvGrpSpPr>
            <p:cNvPr id="6" name="Group 5"/>
            <p:cNvGrpSpPr/>
            <p:nvPr/>
          </p:nvGrpSpPr>
          <p:grpSpPr>
            <a:xfrm>
              <a:off x="762000" y="2612129"/>
              <a:ext cx="1625644" cy="1713566"/>
              <a:chOff x="533399" y="2118084"/>
              <a:chExt cx="2590802" cy="298894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33399" y="2667000"/>
                <a:ext cx="2590802" cy="2440033"/>
                <a:chOff x="1752599" y="2667000"/>
                <a:chExt cx="3429002" cy="2948373"/>
              </a:xfrm>
            </p:grpSpPr>
            <p:sp>
              <p:nvSpPr>
                <p:cNvPr id="8" name="Straight Connector 7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9" name="Straight Connector 8"/>
                <p:cNvSpPr/>
                <p:nvPr/>
              </p:nvSpPr>
              <p:spPr>
                <a:xfrm>
                  <a:off x="3467100" y="2667000"/>
                  <a:ext cx="0" cy="2948373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1467071" y="2118084"/>
                <a:ext cx="723497" cy="6206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خرید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593924" y="2967950"/>
              <a:ext cx="805029" cy="35582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2,000,000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793173" y="2438400"/>
            <a:ext cx="7893629" cy="12954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خرید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دقیقاً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شبیه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معنی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ماهیت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فقط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بوده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نوع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موقت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خلاصه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04309" y="3733800"/>
            <a:ext cx="5382491" cy="533400"/>
          </a:xfrm>
          <a:prstGeom prst="roundRect">
            <a:avLst/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برگشت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خریداری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فروشنده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38701" y="4267200"/>
            <a:ext cx="3848101" cy="990600"/>
          </a:xfrm>
          <a:prstGeom prst="roundRect">
            <a:avLst/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6/31)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500,000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برگشت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1600">
                <a:solidFill>
                  <a:schemeClr val="tx1"/>
                </a:solidFill>
              </a:rPr>
              <a:t>500,000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برگشت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خریداری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93173" y="5209309"/>
            <a:ext cx="7893629" cy="1115291"/>
          </a:xfrm>
          <a:prstGeom prst="roundRect">
            <a:avLst/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برگشت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از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خرید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تخفیفات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ماهیت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فقط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بوده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نوع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موقت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خلاصه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7284" y="3727118"/>
            <a:ext cx="1806905" cy="1482191"/>
            <a:chOff x="671384" y="2612129"/>
            <a:chExt cx="1806905" cy="1713566"/>
          </a:xfrm>
        </p:grpSpPr>
        <p:grpSp>
          <p:nvGrpSpPr>
            <p:cNvPr id="17" name="Group 16"/>
            <p:cNvGrpSpPr/>
            <p:nvPr/>
          </p:nvGrpSpPr>
          <p:grpSpPr>
            <a:xfrm>
              <a:off x="671384" y="2612129"/>
              <a:ext cx="1806905" cy="1713566"/>
              <a:chOff x="388984" y="2118084"/>
              <a:chExt cx="2879680" cy="2988949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33399" y="2667000"/>
                <a:ext cx="2590802" cy="2440033"/>
                <a:chOff x="1752599" y="2667000"/>
                <a:chExt cx="3429002" cy="2948373"/>
              </a:xfrm>
            </p:grpSpPr>
            <p:sp>
              <p:nvSpPr>
                <p:cNvPr id="19" name="Straight Connector 18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0" name="Straight Connector 19"/>
                <p:cNvSpPr/>
                <p:nvPr/>
              </p:nvSpPr>
              <p:spPr>
                <a:xfrm>
                  <a:off x="3467100" y="2667000"/>
                  <a:ext cx="0" cy="2948373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388984" y="2118084"/>
                <a:ext cx="2879680" cy="6206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برگشت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از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خرید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و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تخفیفات</a:t>
                </a: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740620" y="2991134"/>
              <a:ext cx="716863" cy="35582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500,000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25" name="Slide Number Placeholder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65</a:t>
            </a:fld>
            <a:endParaRPr/>
          </a:p>
        </p:txBody>
      </p:sp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69673" y="193599"/>
            <a:ext cx="5410201" cy="5334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86301" y="726999"/>
            <a:ext cx="4000501" cy="9906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5/20)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پرداختنی</a:t>
            </a:r>
            <a:r>
              <a:rPr lang="fa-IR" sz="1600">
                <a:solidFill>
                  <a:schemeClr val="tx1"/>
                </a:solidFill>
              </a:rPr>
              <a:t> 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شرط</a:t>
            </a:r>
            <a:r>
              <a:rPr lang="fa-IR" sz="1600">
                <a:solidFill>
                  <a:schemeClr val="tx1"/>
                </a:solidFill>
              </a:rPr>
              <a:t> (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</a:t>
            </a:r>
            <a:r>
              <a:rPr lang="fa-IR" sz="1600">
                <a:solidFill>
                  <a:schemeClr val="tx1"/>
                </a:solidFill>
              </a:rPr>
              <a:t>/30 – 10/5)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9382" y="1717599"/>
            <a:ext cx="8437420" cy="1316181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منظور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شرط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</a:rPr>
              <a:t>(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ن</a:t>
            </a:r>
            <a:r>
              <a:rPr lang="fa-IR" sz="1600">
                <a:solidFill>
                  <a:srgbClr val="FF0000"/>
                </a:solidFill>
              </a:rPr>
              <a:t>/30 – 10/5)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تسویه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600">
                <a:solidFill>
                  <a:schemeClr val="tx1"/>
                </a:solidFill>
              </a:rPr>
              <a:t> 30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5%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تعلق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10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تسویه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بگیرد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شرط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خوانیم</a:t>
            </a:r>
            <a:r>
              <a:rPr lang="fa-IR" sz="1600">
                <a:solidFill>
                  <a:schemeClr val="tx1"/>
                </a:solidFill>
              </a:rPr>
              <a:t>: 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نسیه</a:t>
            </a:r>
            <a:r>
              <a:rPr lang="fa-IR" sz="1600">
                <a:solidFill>
                  <a:srgbClr val="FF0000"/>
                </a:solidFill>
              </a:rPr>
              <a:t> 30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روزه</a:t>
            </a:r>
            <a:r>
              <a:rPr lang="fa-IR" sz="1600">
                <a:solidFill>
                  <a:srgbClr val="FF0000"/>
                </a:solidFill>
              </a:rPr>
              <a:t> 5%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تخفیف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</a:t>
            </a:r>
            <a:r>
              <a:rPr lang="fa-IR" sz="1600">
                <a:solidFill>
                  <a:srgbClr val="FF0000"/>
                </a:solidFill>
              </a:rPr>
              <a:t> 10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روز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اول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تسویه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86200" y="3581400"/>
            <a:ext cx="4800602" cy="1163781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5/29)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پرداختنی</a:t>
            </a:r>
            <a:r>
              <a:rPr lang="fa-IR" sz="1600">
                <a:solidFill>
                  <a:schemeClr val="tx1"/>
                </a:solidFill>
              </a:rPr>
              <a:t> 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1,900,000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100,000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38947" y="3058393"/>
            <a:ext cx="5347855" cy="533400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9382" y="3581400"/>
            <a:ext cx="3636818" cy="1163780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محاسبات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l"/>
            <a:r>
              <a:rPr lang="fa-IR" sz="1400">
                <a:solidFill>
                  <a:schemeClr val="tx1"/>
                </a:solidFill>
                <a:latin typeface="B Homa"/>
              </a:rPr>
              <a:t>مبلغ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تخفیف</a:t>
            </a:r>
            <a:r>
              <a:rPr lang="fa-IR" sz="1400">
                <a:solidFill>
                  <a:schemeClr val="tx1"/>
                </a:solidFill>
              </a:rPr>
              <a:t> 100,000 = 5%× 2,000,000</a:t>
            </a:r>
          </a:p>
          <a:p>
            <a:pPr lvl="0" algn="l"/>
            <a:r>
              <a:rPr lang="fa-IR" sz="1400">
                <a:solidFill>
                  <a:schemeClr val="tx1"/>
                </a:solidFill>
                <a:latin typeface="B Homa"/>
              </a:rPr>
              <a:t>مبلغ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قابل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پردخت</a:t>
            </a:r>
            <a:r>
              <a:rPr lang="fa-IR" sz="1400">
                <a:solidFill>
                  <a:schemeClr val="tx1"/>
                </a:solidFill>
              </a:rPr>
              <a:t> 1,900,000 = 100,000 – 2,000,000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3172" y="5334000"/>
            <a:ext cx="7893630" cy="1115291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تخفیفات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نقدی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ماهیت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فقط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بوده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نوع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موقت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خلاصه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" y="4745181"/>
            <a:ext cx="8222674" cy="533400"/>
          </a:xfrm>
          <a:prstGeom prst="round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دقت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تسویه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نتیجه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مبلغ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2- 2</a:t>
            </a:r>
          </a:p>
        </p:txBody>
      </p:sp>
      <p:sp>
        <p:nvSpPr>
          <p:cNvPr id="12" name="Slide Number Placeholder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66</a:t>
            </a:fld>
            <a:endParaRPr/>
          </a:p>
        </p:txBody>
      </p:sp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عملیات</a:t>
            </a:r>
            <a:r>
              <a:rPr lang="fa-IR"/>
              <a:t> </a:t>
            </a:r>
          </a:p>
          <a:p>
            <a:pPr lvl="0" algn="ctr"/>
            <a:r>
              <a:rPr lang="fa-IR">
                <a:latin typeface="B Homa"/>
              </a:rPr>
              <a:t>فروش</a:t>
            </a:r>
            <a:r>
              <a:rPr lang="fa-IR"/>
              <a:t> </a:t>
            </a:r>
            <a:r>
              <a:rPr lang="fa-IR">
                <a:latin typeface="B Homa"/>
              </a:rPr>
              <a:t>کالا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12602" y="872836"/>
            <a:ext cx="5974198" cy="5334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86301" y="1427019"/>
            <a:ext cx="4000501" cy="9906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6/31)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 5,000,000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5,000,000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2806" y="786246"/>
            <a:ext cx="1660853" cy="1482191"/>
            <a:chOff x="726791" y="2612129"/>
            <a:chExt cx="1660853" cy="1713566"/>
          </a:xfrm>
        </p:grpSpPr>
        <p:grpSp>
          <p:nvGrpSpPr>
            <p:cNvPr id="6" name="Group 5"/>
            <p:cNvGrpSpPr/>
            <p:nvPr/>
          </p:nvGrpSpPr>
          <p:grpSpPr>
            <a:xfrm>
              <a:off x="762000" y="2612129"/>
              <a:ext cx="1625644" cy="1713566"/>
              <a:chOff x="533399" y="2118084"/>
              <a:chExt cx="2590802" cy="298894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33399" y="2667000"/>
                <a:ext cx="2590802" cy="2440033"/>
                <a:chOff x="1752599" y="2667000"/>
                <a:chExt cx="3429002" cy="2948373"/>
              </a:xfrm>
            </p:grpSpPr>
            <p:sp>
              <p:nvSpPr>
                <p:cNvPr id="8" name="Straight Connector 7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9" name="Straight Connector 8"/>
                <p:cNvSpPr/>
                <p:nvPr/>
              </p:nvSpPr>
              <p:spPr>
                <a:xfrm>
                  <a:off x="3467100" y="2667000"/>
                  <a:ext cx="0" cy="2948373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1375102" y="2118084"/>
                <a:ext cx="907437" cy="6206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فروش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26791" y="2926823"/>
              <a:ext cx="833883" cy="35582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5,000,000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793173" y="2438400"/>
            <a:ext cx="7893629" cy="1295400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فروش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دقیقاً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شبیه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درآمد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معنی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ماهیت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فقط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بوده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نوع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موقت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خلاصه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43201" y="3733800"/>
            <a:ext cx="5943601" cy="5334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برگشت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فروشنده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38701" y="4267200"/>
            <a:ext cx="3848101" cy="990600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6/31)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برگشت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1600">
                <a:solidFill>
                  <a:schemeClr val="tx1"/>
                </a:solidFill>
              </a:rPr>
              <a:t>  500,000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500,000 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برگشت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رفته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93173" y="5209309"/>
            <a:ext cx="7893629" cy="1115291"/>
          </a:xfrm>
          <a:prstGeom prst="roundRect">
            <a:avLst/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برگشت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از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فروش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و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تخفیفات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ماهیت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فقط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بوده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نوع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موقت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خلاصه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9576" y="3727118"/>
            <a:ext cx="1922321" cy="1482191"/>
            <a:chOff x="613676" y="2612129"/>
            <a:chExt cx="1922321" cy="1713566"/>
          </a:xfrm>
        </p:grpSpPr>
        <p:grpSp>
          <p:nvGrpSpPr>
            <p:cNvPr id="17" name="Group 16"/>
            <p:cNvGrpSpPr/>
            <p:nvPr/>
          </p:nvGrpSpPr>
          <p:grpSpPr>
            <a:xfrm>
              <a:off x="613676" y="2612129"/>
              <a:ext cx="1922321" cy="1713566"/>
              <a:chOff x="297013" y="2118084"/>
              <a:chExt cx="3063618" cy="2988949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33399" y="2667000"/>
                <a:ext cx="2590802" cy="2440033"/>
                <a:chOff x="1752599" y="2667000"/>
                <a:chExt cx="3429002" cy="2948373"/>
              </a:xfrm>
            </p:grpSpPr>
            <p:sp>
              <p:nvSpPr>
                <p:cNvPr id="19" name="Straight Connector 18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0" name="Straight Connector 19"/>
                <p:cNvSpPr/>
                <p:nvPr/>
              </p:nvSpPr>
              <p:spPr>
                <a:xfrm>
                  <a:off x="3467100" y="2667000"/>
                  <a:ext cx="0" cy="2948373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297013" y="2118084"/>
                <a:ext cx="3063618" cy="6206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برگشت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از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فروش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و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تخفیفات</a:t>
                </a: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574836" y="2941399"/>
              <a:ext cx="716863" cy="35582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500,000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25" name="Slide Number Placeholder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67</a:t>
            </a:fld>
            <a:endParaRPr/>
          </a:p>
        </p:txBody>
      </p:sp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69673" y="688901"/>
            <a:ext cx="5410201" cy="5334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86301" y="1222301"/>
            <a:ext cx="4000501" cy="990600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5/20)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شرط</a:t>
            </a:r>
            <a:r>
              <a:rPr lang="fa-IR" sz="1600">
                <a:solidFill>
                  <a:schemeClr val="tx1"/>
                </a:solidFill>
              </a:rPr>
              <a:t> (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</a:t>
            </a:r>
            <a:r>
              <a:rPr lang="fa-IR" sz="1600">
                <a:solidFill>
                  <a:schemeClr val="tx1"/>
                </a:solidFill>
              </a:rPr>
              <a:t>/30 – 10/5)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86200" y="2770909"/>
            <a:ext cx="4800602" cy="1163781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5/29)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                 1,900,000 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100,000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2,000,000 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38947" y="2247902"/>
            <a:ext cx="5347855" cy="5334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مطالات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9382" y="2770909"/>
            <a:ext cx="3636818" cy="116378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محاسبات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l"/>
            <a:r>
              <a:rPr lang="fa-IR" sz="1400">
                <a:solidFill>
                  <a:schemeClr val="tx1"/>
                </a:solidFill>
                <a:latin typeface="B Homa"/>
              </a:rPr>
              <a:t>مبلغ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تخفیف</a:t>
            </a:r>
            <a:r>
              <a:rPr lang="fa-IR" sz="1400">
                <a:solidFill>
                  <a:schemeClr val="tx1"/>
                </a:solidFill>
              </a:rPr>
              <a:t> 100,000 = 5%× 2,000,000</a:t>
            </a:r>
          </a:p>
          <a:p>
            <a:pPr lvl="0" algn="l"/>
            <a:r>
              <a:rPr lang="fa-IR" sz="1400">
                <a:solidFill>
                  <a:schemeClr val="tx1"/>
                </a:solidFill>
                <a:latin typeface="B Homa"/>
              </a:rPr>
              <a:t>مبلغ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قابل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400">
                <a:solidFill>
                  <a:schemeClr val="tx1"/>
                </a:solidFill>
              </a:rPr>
              <a:t> 1,900,000 = 100,000 – 2,000,000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93172" y="4523509"/>
            <a:ext cx="7893630" cy="1115291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تخفیفات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نقدی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ماهیت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فقط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بوده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نوع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موقت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خلاصه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3934690"/>
            <a:ext cx="8222674" cy="533400"/>
          </a:xfrm>
          <a:prstGeom prst="roundRect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دقت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تسویه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نتیجه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مبلغ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96330" y="1326820"/>
            <a:ext cx="1625644" cy="1482191"/>
            <a:chOff x="762000" y="2612129"/>
            <a:chExt cx="1625644" cy="1713566"/>
          </a:xfrm>
        </p:grpSpPr>
        <p:grpSp>
          <p:nvGrpSpPr>
            <p:cNvPr id="10" name="Group 9"/>
            <p:cNvGrpSpPr/>
            <p:nvPr/>
          </p:nvGrpSpPr>
          <p:grpSpPr>
            <a:xfrm>
              <a:off x="762000" y="2612129"/>
              <a:ext cx="1625644" cy="1713566"/>
              <a:chOff x="533399" y="2118084"/>
              <a:chExt cx="2590802" cy="298894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33399" y="2667000"/>
                <a:ext cx="2590802" cy="2440033"/>
                <a:chOff x="1752599" y="2667000"/>
                <a:chExt cx="3429002" cy="2948373"/>
              </a:xfrm>
            </p:grpSpPr>
            <p:sp>
              <p:nvSpPr>
                <p:cNvPr id="12" name="Straight Connector 11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13" name="Straight Connector 12"/>
                <p:cNvSpPr/>
                <p:nvPr/>
              </p:nvSpPr>
              <p:spPr>
                <a:xfrm>
                  <a:off x="3467100" y="2667000"/>
                  <a:ext cx="0" cy="2948373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613800" y="2118084"/>
                <a:ext cx="2430049" cy="6206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تخفیفات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نقدی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فروش</a:t>
                </a: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601285" y="2941399"/>
              <a:ext cx="663964" cy="35582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/>
                <a:t>100,000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2- 2</a:t>
            </a:r>
          </a:p>
        </p:txBody>
      </p:sp>
      <p:sp>
        <p:nvSpPr>
          <p:cNvPr id="18" name="Slide Number Placeholder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68</a:t>
            </a:fld>
            <a:endParaRPr/>
          </a:p>
        </p:txBody>
      </p:sp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324600" y="30774"/>
            <a:ext cx="2362202" cy="1143398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حساب</a:t>
            </a:r>
            <a:r>
              <a:rPr lang="fa-IR"/>
              <a:t> </a:t>
            </a:r>
          </a:p>
          <a:p>
            <a:pPr lvl="0" algn="ctr"/>
            <a:r>
              <a:rPr lang="fa-IR">
                <a:latin typeface="B Homa"/>
              </a:rPr>
              <a:t>موجودی</a:t>
            </a:r>
            <a:r>
              <a:rPr lang="fa-IR"/>
              <a:t> </a:t>
            </a:r>
            <a:r>
              <a:rPr lang="fa-IR">
                <a:latin typeface="B Homa"/>
              </a:rPr>
              <a:t>کالا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2000" y="1249628"/>
            <a:ext cx="7924800" cy="883228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حسب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موجودی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گروه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دارایی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نتیجه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ماهیت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بدهکار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بوده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نوع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دائم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تراز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نامه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قسمت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داراییها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پیش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قبل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ملزومات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1" y="2272145"/>
            <a:ext cx="7924801" cy="883228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نگهداری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2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مؤسسات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توانند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طبق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2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نمایند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2783" y="3245432"/>
            <a:ext cx="7924801" cy="883228"/>
          </a:xfrm>
          <a:prstGeom prst="roundRect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انواع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نگهداری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1.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سیستم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ادواری</a:t>
            </a:r>
            <a:r>
              <a:rPr lang="fa-IR" sz="1600">
                <a:solidFill>
                  <a:schemeClr val="tx1"/>
                </a:solidFill>
              </a:rPr>
              <a:t>          2.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سیستم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دائمی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69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1524000" y="685800"/>
          <a:ext cx="609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4-4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7</a:t>
            </a:fld>
            <a:endParaRPr/>
          </a:p>
        </p:txBody>
      </p: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سیستم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ادواری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38306" y="914400"/>
            <a:ext cx="8726182" cy="51068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marL="285750" lvl="0" indent="-285750" algn="r">
              <a:lnSpc>
                <a:spcPct val="150000"/>
              </a:lnSpc>
              <a:buFont typeface="Wingdings"/>
              <a:buChar char="v"/>
            </a:pPr>
            <a:r>
              <a:rPr lang="fa-IR" sz="1600">
                <a:solidFill>
                  <a:schemeClr val="tx1"/>
                </a:solidFill>
                <a:latin typeface="B Homa"/>
              </a:rPr>
              <a:t>موسساتی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سیستم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کنند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حجم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معاملات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تنوع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بالایی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داشته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باشند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  <a:p>
            <a:pPr marL="285750" lvl="0" indent="-285750" algn="r">
              <a:lnSpc>
                <a:spcPct val="150000"/>
              </a:lnSpc>
              <a:buFont typeface="Wingdings"/>
              <a:buChar char="v"/>
            </a:pP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سیستم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عملیات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حسابداری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برگشت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  <a:p>
            <a:pPr marL="285750" lvl="0" indent="-285750" algn="r">
              <a:lnSpc>
                <a:spcPct val="150000"/>
              </a:lnSpc>
              <a:buFont typeface="Wingdings"/>
              <a:buChar char="v"/>
            </a:pP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سیستم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عملیات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حسابداری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برگشت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  <a:p>
            <a:pPr marL="285750" lvl="0" indent="-285750" algn="r">
              <a:lnSpc>
                <a:spcPct val="150000"/>
              </a:lnSpc>
              <a:buFont typeface="Wingdings"/>
              <a:buChar char="v"/>
            </a:pP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سیستم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گردش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ندارد</a:t>
            </a:r>
            <a:r>
              <a:rPr lang="fa-IR" sz="1600">
                <a:solidFill>
                  <a:schemeClr val="tx1"/>
                </a:solidFill>
              </a:rPr>
              <a:t>.(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.)</a:t>
            </a:r>
          </a:p>
          <a:p>
            <a:pPr marL="285750" lvl="0" indent="-285750" algn="r">
              <a:lnSpc>
                <a:spcPct val="150000"/>
              </a:lnSpc>
              <a:buFont typeface="Wingdings"/>
              <a:buChar char="v"/>
            </a:pPr>
            <a:r>
              <a:rPr lang="fa-IR" sz="1600">
                <a:solidFill>
                  <a:schemeClr val="tx1"/>
                </a:solidFill>
                <a:latin typeface="B Homa"/>
              </a:rPr>
              <a:t>مبلغ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قبل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بعد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  <a:p>
            <a:pPr marL="285750" lvl="0" indent="-285750" algn="r">
              <a:lnSpc>
                <a:spcPct val="150000"/>
              </a:lnSpc>
              <a:buFont typeface="Wingdings"/>
              <a:buChar char="v"/>
            </a:pP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سیستم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شمارش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ارزشیابی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میگیرد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70</a:t>
            </a:fld>
            <a:endParaRPr/>
          </a:p>
        </p:txBody>
      </p:sp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سیستم</a:t>
            </a:r>
            <a:r>
              <a:rPr lang="fa-IR"/>
              <a:t> </a:t>
            </a:r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دائمی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9552" y="914400"/>
            <a:ext cx="8424936" cy="51068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marL="285750" lvl="0" indent="-285750" algn="r">
              <a:lnSpc>
                <a:spcPct val="150000"/>
              </a:lnSpc>
              <a:buFont typeface="Wingdings"/>
              <a:buChar char="v"/>
            </a:pPr>
            <a:r>
              <a:rPr lang="fa-IR" sz="1600">
                <a:solidFill>
                  <a:schemeClr val="tx1"/>
                </a:solidFill>
                <a:latin typeface="B Homa"/>
              </a:rPr>
              <a:t>موسساتی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سیستم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کنند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حجم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معاملات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تنوع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پایینی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داشته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باشند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  <a:p>
            <a:pPr marL="285750" lvl="0" indent="-285750" algn="r">
              <a:lnSpc>
                <a:spcPct val="150000"/>
              </a:lnSpc>
              <a:buFont typeface="Wingdings"/>
              <a:buChar char="v"/>
            </a:pP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سیستم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برگشت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ندارد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مستقیم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  <a:p>
            <a:pPr marL="285750" lvl="0" indent="-285750" algn="r">
              <a:lnSpc>
                <a:spcPct val="150000"/>
              </a:lnSpc>
              <a:buFont typeface="Wingdings"/>
              <a:buChar char="v"/>
            </a:pP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سیستم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علاوه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برگشت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  <a:p>
            <a:pPr marL="285750" lvl="0" indent="-285750" algn="r">
              <a:lnSpc>
                <a:spcPct val="150000"/>
              </a:lnSpc>
              <a:buFont typeface="Wingdings"/>
              <a:buChar char="v"/>
            </a:pP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سیستم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گردش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دارد</a:t>
            </a:r>
            <a:r>
              <a:rPr lang="fa-IR" sz="1600">
                <a:solidFill>
                  <a:schemeClr val="tx1"/>
                </a:solidFill>
              </a:rPr>
              <a:t>.(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بدلیل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آنکه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.)</a:t>
            </a:r>
          </a:p>
          <a:p>
            <a:pPr marL="285750" lvl="0" indent="-285750" algn="r">
              <a:lnSpc>
                <a:spcPct val="150000"/>
              </a:lnSpc>
              <a:buFont typeface="Wingdings"/>
              <a:buChar char="v"/>
            </a:pP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سیستم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هیچ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گونه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دلیل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دهد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71</a:t>
            </a:fld>
            <a:endParaRPr/>
          </a:p>
        </p:txBody>
      </p:sp>
    </p:spTree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553201" y="30774"/>
            <a:ext cx="21336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گزارش</a:t>
            </a:r>
            <a:r>
              <a:rPr lang="fa-IR"/>
              <a:t> </a:t>
            </a:r>
            <a:r>
              <a:rPr lang="fa-IR">
                <a:latin typeface="B Homa"/>
              </a:rPr>
              <a:t>سودوزیان</a:t>
            </a:r>
            <a:r>
              <a:rPr lang="fa-IR"/>
              <a:t> </a:t>
            </a:r>
            <a:r>
              <a:rPr lang="fa-IR">
                <a:latin typeface="B Homa"/>
              </a:rPr>
              <a:t>افقی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34291" y="838200"/>
            <a:ext cx="7924801" cy="1066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قبل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تهیه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وزیان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مؤسسات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بازرگانی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ابتدا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روابط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البته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افقی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گرفت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4291" y="2209798"/>
            <a:ext cx="7952509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chemeClr val="tx1"/>
                </a:solidFill>
              </a:rPr>
              <a:t>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برگشت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1600">
                <a:solidFill>
                  <a:schemeClr val="tx1"/>
                </a:solidFill>
              </a:rPr>
              <a:t> +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) –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=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خالص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4290" y="2802082"/>
            <a:ext cx="7952510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حمل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خریداری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+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خالص</a:t>
            </a:r>
            <a:r>
              <a:rPr lang="fa-IR" sz="1600">
                <a:solidFill>
                  <a:schemeClr val="tx1"/>
                </a:solidFill>
              </a:rPr>
              <a:t> =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خریداری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4291" y="3352800"/>
            <a:ext cx="7952511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+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خریداری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 =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آماده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4290" y="3962400"/>
            <a:ext cx="7952510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-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آماده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 =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رفته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4291" y="4572000"/>
            <a:ext cx="7952511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chemeClr val="tx1"/>
                </a:solidFill>
              </a:rPr>
              <a:t>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برگشت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1600">
                <a:solidFill>
                  <a:schemeClr val="tx1"/>
                </a:solidFill>
              </a:rPr>
              <a:t> +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) –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=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خالص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4291" y="5181600"/>
            <a:ext cx="7952511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رفته</a:t>
            </a:r>
            <a:r>
              <a:rPr lang="fa-IR" sz="1600">
                <a:solidFill>
                  <a:schemeClr val="tx1"/>
                </a:solidFill>
              </a:rPr>
              <a:t>  –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خالص</a:t>
            </a:r>
            <a:r>
              <a:rPr lang="fa-IR" sz="1600">
                <a:solidFill>
                  <a:schemeClr val="tx1"/>
                </a:solidFill>
              </a:rPr>
              <a:t> =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ناخالص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4291" y="5715000"/>
            <a:ext cx="7924801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chemeClr val="tx1"/>
                </a:solidFill>
                <a:latin typeface="B Homa"/>
              </a:rPr>
              <a:t>جمع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عملیاتی</a:t>
            </a:r>
            <a:r>
              <a:rPr lang="fa-IR" sz="1600">
                <a:solidFill>
                  <a:schemeClr val="tx1"/>
                </a:solidFill>
              </a:rPr>
              <a:t>  –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)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ناخالص</a:t>
            </a:r>
            <a:r>
              <a:rPr lang="fa-IR" sz="1600">
                <a:solidFill>
                  <a:schemeClr val="tx1"/>
                </a:solidFill>
              </a:rPr>
              <a:t> =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ناخالص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72</a:t>
            </a:fld>
            <a:endParaRPr/>
          </a:p>
        </p:txBody>
      </p:sp>
    </p:spTree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763071" y="30774"/>
            <a:ext cx="2057401" cy="9598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latin typeface="B Homa"/>
              </a:rPr>
              <a:t>گزارش</a:t>
            </a:r>
            <a:r>
              <a:rPr lang="fa-IR" sz="1600"/>
              <a:t> </a:t>
            </a:r>
          </a:p>
          <a:p>
            <a:pPr lvl="0" algn="ctr"/>
            <a:r>
              <a:rPr lang="fa-IR" sz="1600">
                <a:latin typeface="B Homa"/>
              </a:rPr>
              <a:t>سودوزیان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عمودی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87624" y="252799"/>
            <a:ext cx="5572125" cy="6477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2438400" y="838200"/>
            <a:ext cx="3810000" cy="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cxnSp>
        <p:nvCxnSpPr>
          <p:cNvPr id="5" name="Straight Arrow Connector 4"/>
          <p:cNvCxnSpPr/>
          <p:nvPr/>
        </p:nvCxnSpPr>
        <p:spPr>
          <a:xfrm flipH="1">
            <a:off x="3733800" y="1066800"/>
            <a:ext cx="914400" cy="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cxnSp>
        <p:nvCxnSpPr>
          <p:cNvPr id="6" name="Straight Arrow Connector 5"/>
          <p:cNvCxnSpPr/>
          <p:nvPr/>
        </p:nvCxnSpPr>
        <p:spPr>
          <a:xfrm flipH="1">
            <a:off x="3733800" y="1295400"/>
            <a:ext cx="1371600" cy="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sp>
        <p:nvSpPr>
          <p:cNvPr id="7" name="Left Brace 6"/>
          <p:cNvSpPr/>
          <p:nvPr/>
        </p:nvSpPr>
        <p:spPr>
          <a:xfrm>
            <a:off x="2971800" y="1066800"/>
            <a:ext cx="228600" cy="228600"/>
          </a:xfrm>
          <a:prstGeom prst="leftBrace">
            <a:avLst/>
          </a:prstGeom>
          <a:noFill/>
          <a:ln w="9525" cap="flat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76400" y="1295400"/>
            <a:ext cx="1066800" cy="22860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cxnSp>
        <p:nvCxnSpPr>
          <p:cNvPr id="9" name="Straight Arrow Connector 8"/>
          <p:cNvCxnSpPr/>
          <p:nvPr/>
        </p:nvCxnSpPr>
        <p:spPr>
          <a:xfrm flipH="1">
            <a:off x="1752600" y="1600200"/>
            <a:ext cx="3733800" cy="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sp>
        <p:nvSpPr>
          <p:cNvPr id="10" name="Left Brace 9"/>
          <p:cNvSpPr/>
          <p:nvPr/>
        </p:nvSpPr>
        <p:spPr>
          <a:xfrm>
            <a:off x="838200" y="838200"/>
            <a:ext cx="228600" cy="685800"/>
          </a:xfrm>
          <a:prstGeom prst="leftBrace">
            <a:avLst/>
          </a:prstGeom>
          <a:noFill/>
          <a:ln w="9525" cap="flat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684656" y="987623"/>
            <a:ext cx="439544" cy="276999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200">
                <a:solidFill>
                  <a:srgbClr val="000000"/>
                </a:solidFill>
                <a:latin typeface="B Homa"/>
              </a:rPr>
              <a:t>جمع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0716" y="986134"/>
            <a:ext cx="407484" cy="276999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200">
                <a:solidFill>
                  <a:srgbClr val="000000"/>
                </a:solidFill>
                <a:latin typeface="B Homa"/>
              </a:rPr>
              <a:t>کسر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38200" y="1352550"/>
            <a:ext cx="381001" cy="49530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cxnSp>
        <p:nvCxnSpPr>
          <p:cNvPr id="14" name="Straight Arrow Connector 13"/>
          <p:cNvCxnSpPr/>
          <p:nvPr/>
        </p:nvCxnSpPr>
        <p:spPr>
          <a:xfrm flipH="1">
            <a:off x="1752600" y="1752600"/>
            <a:ext cx="4191000" cy="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cxnSp>
        <p:nvCxnSpPr>
          <p:cNvPr id="15" name="Straight Arrow Connector 14"/>
          <p:cNvCxnSpPr/>
          <p:nvPr/>
        </p:nvCxnSpPr>
        <p:spPr>
          <a:xfrm flipH="1">
            <a:off x="2362200" y="2286000"/>
            <a:ext cx="2819400" cy="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cxnSp>
        <p:nvCxnSpPr>
          <p:cNvPr id="16" name="Straight Arrow Connector 15"/>
          <p:cNvCxnSpPr/>
          <p:nvPr/>
        </p:nvCxnSpPr>
        <p:spPr>
          <a:xfrm flipH="1">
            <a:off x="2971800" y="2514600"/>
            <a:ext cx="3352800" cy="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cxnSp>
        <p:nvCxnSpPr>
          <p:cNvPr id="17" name="Straight Arrow Connector 16"/>
          <p:cNvCxnSpPr/>
          <p:nvPr/>
        </p:nvCxnSpPr>
        <p:spPr>
          <a:xfrm flipH="1">
            <a:off x="3657600" y="2743200"/>
            <a:ext cx="914400" cy="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cxnSp>
        <p:nvCxnSpPr>
          <p:cNvPr id="18" name="Straight Arrow Connector 17"/>
          <p:cNvCxnSpPr/>
          <p:nvPr/>
        </p:nvCxnSpPr>
        <p:spPr>
          <a:xfrm flipH="1">
            <a:off x="3657600" y="2971800"/>
            <a:ext cx="1371600" cy="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sp>
        <p:nvSpPr>
          <p:cNvPr id="19" name="Left Brace 18"/>
          <p:cNvSpPr/>
          <p:nvPr/>
        </p:nvSpPr>
        <p:spPr>
          <a:xfrm>
            <a:off x="2921224" y="2743200"/>
            <a:ext cx="228600" cy="228600"/>
          </a:xfrm>
          <a:prstGeom prst="leftBrace">
            <a:avLst/>
          </a:prstGeom>
          <a:noFill/>
          <a:ln w="9525" cap="flat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608456" y="2667000"/>
            <a:ext cx="439544" cy="276999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200">
                <a:solidFill>
                  <a:srgbClr val="000000"/>
                </a:solidFill>
                <a:latin typeface="B Homa"/>
              </a:rPr>
              <a:t>جمع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971800" y="3009900"/>
            <a:ext cx="76760" cy="11430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cxnSp>
        <p:nvCxnSpPr>
          <p:cNvPr id="22" name="Straight Arrow Connector 21"/>
          <p:cNvCxnSpPr/>
          <p:nvPr/>
        </p:nvCxnSpPr>
        <p:spPr>
          <a:xfrm flipH="1">
            <a:off x="3086100" y="3200400"/>
            <a:ext cx="2438400" cy="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cxnSp>
        <p:nvCxnSpPr>
          <p:cNvPr id="23" name="Straight Arrow Connector 22"/>
          <p:cNvCxnSpPr/>
          <p:nvPr/>
        </p:nvCxnSpPr>
        <p:spPr>
          <a:xfrm flipH="1">
            <a:off x="3086100" y="3435927"/>
            <a:ext cx="2781300" cy="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sp>
        <p:nvSpPr>
          <p:cNvPr id="24" name="Left Brace 23"/>
          <p:cNvSpPr/>
          <p:nvPr/>
        </p:nvSpPr>
        <p:spPr>
          <a:xfrm>
            <a:off x="2286000" y="2514600"/>
            <a:ext cx="228600" cy="685800"/>
          </a:xfrm>
          <a:prstGeom prst="leftBrace">
            <a:avLst/>
          </a:prstGeom>
          <a:noFill/>
          <a:ln w="9525" cap="flat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1878516" y="2662534"/>
            <a:ext cx="407484" cy="276999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200">
                <a:solidFill>
                  <a:srgbClr val="000000"/>
                </a:solidFill>
                <a:latin typeface="B Homa"/>
              </a:rPr>
              <a:t>کسر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057399" y="2819400"/>
            <a:ext cx="551057" cy="578427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sp>
        <p:nvSpPr>
          <p:cNvPr id="27" name="Left Brace 26"/>
          <p:cNvSpPr/>
          <p:nvPr/>
        </p:nvSpPr>
        <p:spPr>
          <a:xfrm>
            <a:off x="2344544" y="3431977"/>
            <a:ext cx="228600" cy="228600"/>
          </a:xfrm>
          <a:prstGeom prst="leftBrace">
            <a:avLst/>
          </a:prstGeom>
          <a:noFill/>
          <a:ln w="9525" cap="flat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2057400" y="3352800"/>
            <a:ext cx="439544" cy="276999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200">
                <a:solidFill>
                  <a:srgbClr val="000000"/>
                </a:solidFill>
                <a:latin typeface="B Homa"/>
              </a:rPr>
              <a:t>جمع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277172" y="3629799"/>
            <a:ext cx="140784" cy="22860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cxnSp>
        <p:nvCxnSpPr>
          <p:cNvPr id="30" name="Straight Arrow Connector 29"/>
          <p:cNvCxnSpPr/>
          <p:nvPr/>
        </p:nvCxnSpPr>
        <p:spPr>
          <a:xfrm flipH="1">
            <a:off x="2417956" y="3962400"/>
            <a:ext cx="2001644" cy="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sp>
        <p:nvSpPr>
          <p:cNvPr id="31" name="Left Brace 30"/>
          <p:cNvSpPr/>
          <p:nvPr/>
        </p:nvSpPr>
        <p:spPr>
          <a:xfrm>
            <a:off x="1600200" y="2801033"/>
            <a:ext cx="228600" cy="1161367"/>
          </a:xfrm>
          <a:prstGeom prst="leftBrace">
            <a:avLst/>
          </a:prstGeom>
          <a:noFill/>
          <a:ln w="9525" cap="flat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1176686" y="3276600"/>
            <a:ext cx="439544" cy="276999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200">
                <a:solidFill>
                  <a:srgbClr val="000000"/>
                </a:solidFill>
                <a:latin typeface="B Homa"/>
              </a:rPr>
              <a:t>جمع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25729" y="3546277"/>
            <a:ext cx="381001" cy="49530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cxnSp>
        <p:nvCxnSpPr>
          <p:cNvPr id="34" name="Straight Arrow Connector 33"/>
          <p:cNvCxnSpPr/>
          <p:nvPr/>
        </p:nvCxnSpPr>
        <p:spPr>
          <a:xfrm flipH="1">
            <a:off x="2407734" y="4114800"/>
            <a:ext cx="2001644" cy="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cxnSp>
        <p:nvCxnSpPr>
          <p:cNvPr id="35" name="Straight Arrow Connector 34"/>
          <p:cNvCxnSpPr/>
          <p:nvPr/>
        </p:nvCxnSpPr>
        <p:spPr>
          <a:xfrm flipH="1">
            <a:off x="2475106" y="4419600"/>
            <a:ext cx="2001644" cy="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sp>
        <p:nvSpPr>
          <p:cNvPr id="36" name="Left Brace 35"/>
          <p:cNvSpPr/>
          <p:nvPr/>
        </p:nvSpPr>
        <p:spPr>
          <a:xfrm>
            <a:off x="1692654" y="4117777"/>
            <a:ext cx="228600" cy="228600"/>
          </a:xfrm>
          <a:prstGeom prst="leftBrace">
            <a:avLst/>
          </a:prstGeom>
          <a:noFill/>
          <a:ln w="9525" cap="flat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7" name="Rectangle 36"/>
          <p:cNvSpPr/>
          <p:nvPr/>
        </p:nvSpPr>
        <p:spPr>
          <a:xfrm>
            <a:off x="1390306" y="4041577"/>
            <a:ext cx="418704" cy="276999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200">
                <a:solidFill>
                  <a:srgbClr val="000000"/>
                </a:solidFill>
                <a:latin typeface="B Homa"/>
              </a:rPr>
              <a:t>کسر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578354" y="4305300"/>
            <a:ext cx="94015" cy="26670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cxnSp>
        <p:nvCxnSpPr>
          <p:cNvPr id="39" name="Straight Arrow Connector 38"/>
          <p:cNvCxnSpPr/>
          <p:nvPr/>
        </p:nvCxnSpPr>
        <p:spPr>
          <a:xfrm flipH="1">
            <a:off x="1806730" y="4711700"/>
            <a:ext cx="2965992" cy="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sp>
        <p:nvSpPr>
          <p:cNvPr id="40" name="Left Brace 39"/>
          <p:cNvSpPr/>
          <p:nvPr/>
        </p:nvSpPr>
        <p:spPr>
          <a:xfrm>
            <a:off x="468816" y="1847850"/>
            <a:ext cx="707870" cy="2863850"/>
          </a:xfrm>
          <a:prstGeom prst="leftBrace">
            <a:avLst/>
          </a:prstGeom>
          <a:noFill/>
          <a:ln w="9525" cap="flat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1" name="Rectangle 40"/>
          <p:cNvSpPr/>
          <p:nvPr/>
        </p:nvSpPr>
        <p:spPr>
          <a:xfrm>
            <a:off x="61332" y="3118912"/>
            <a:ext cx="407484" cy="276999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200">
                <a:solidFill>
                  <a:srgbClr val="000000"/>
                </a:solidFill>
                <a:latin typeface="B Homa"/>
              </a:rPr>
              <a:t>کسر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40215" y="3363099"/>
            <a:ext cx="936471" cy="1513701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cxnSp>
        <p:nvCxnSpPr>
          <p:cNvPr id="43" name="Straight Arrow Connector 42"/>
          <p:cNvCxnSpPr/>
          <p:nvPr/>
        </p:nvCxnSpPr>
        <p:spPr>
          <a:xfrm flipH="1">
            <a:off x="1714500" y="4902200"/>
            <a:ext cx="3667822" cy="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sp>
        <p:nvSpPr>
          <p:cNvPr id="44" name="Left Brace 43"/>
          <p:cNvSpPr/>
          <p:nvPr/>
        </p:nvSpPr>
        <p:spPr>
          <a:xfrm>
            <a:off x="2921224" y="5410200"/>
            <a:ext cx="279176" cy="685800"/>
          </a:xfrm>
          <a:prstGeom prst="leftBrace">
            <a:avLst/>
          </a:prstGeom>
          <a:noFill/>
          <a:ln w="9525" cap="flat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5" name="Rectangle 44"/>
          <p:cNvSpPr/>
          <p:nvPr/>
        </p:nvSpPr>
        <p:spPr>
          <a:xfrm>
            <a:off x="2497710" y="5638800"/>
            <a:ext cx="439544" cy="276999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200">
                <a:solidFill>
                  <a:srgbClr val="000000"/>
                </a:solidFill>
                <a:latin typeface="B Homa"/>
              </a:rPr>
              <a:t>جمع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52600" y="5867400"/>
            <a:ext cx="776636" cy="45720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sp>
        <p:nvSpPr>
          <p:cNvPr id="47" name="Left Brace 46"/>
          <p:cNvSpPr/>
          <p:nvPr/>
        </p:nvSpPr>
        <p:spPr>
          <a:xfrm>
            <a:off x="952500" y="4902200"/>
            <a:ext cx="266700" cy="1422400"/>
          </a:xfrm>
          <a:prstGeom prst="leftBrace">
            <a:avLst/>
          </a:prstGeom>
          <a:noFill/>
          <a:ln w="9525" cap="flat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8" name="Rectangle 47"/>
          <p:cNvSpPr/>
          <p:nvPr/>
        </p:nvSpPr>
        <p:spPr>
          <a:xfrm>
            <a:off x="583116" y="5438001"/>
            <a:ext cx="407484" cy="276999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200">
                <a:solidFill>
                  <a:srgbClr val="000000"/>
                </a:solidFill>
                <a:latin typeface="B Homa"/>
              </a:rPr>
              <a:t>کسر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04849" y="5683250"/>
            <a:ext cx="514352" cy="86995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cxnSp>
        <p:nvCxnSpPr>
          <p:cNvPr id="50" name="Straight Arrow Connector 49"/>
          <p:cNvCxnSpPr/>
          <p:nvPr/>
        </p:nvCxnSpPr>
        <p:spPr>
          <a:xfrm flipH="1">
            <a:off x="1752600" y="6553200"/>
            <a:ext cx="3886200" cy="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tailEnd type="arrow"/>
          </a:ln>
        </p:spPr>
      </p:cxnSp>
      <p:sp>
        <p:nvSpPr>
          <p:cNvPr id="51" name="Rectangle 50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53" name="Slide Number Placeholder 5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73</a:t>
            </a:fld>
            <a:endParaRPr/>
          </a:p>
        </p:txBody>
      </p:sp>
    </p:spTree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ثبت</a:t>
            </a:r>
            <a:r>
              <a:rPr lang="fa-IR"/>
              <a:t> </a:t>
            </a:r>
            <a:r>
              <a:rPr lang="fa-IR">
                <a:latin typeface="B Homa"/>
              </a:rPr>
              <a:t>اصلاحی</a:t>
            </a:r>
            <a:r>
              <a:rPr lang="fa-IR"/>
              <a:t> </a:t>
            </a:r>
            <a:r>
              <a:rPr lang="fa-IR">
                <a:latin typeface="B Homa"/>
              </a:rPr>
              <a:t>موجودی</a:t>
            </a:r>
            <a:r>
              <a:rPr lang="fa-IR"/>
              <a:t> </a:t>
            </a:r>
            <a:r>
              <a:rPr lang="fa-IR">
                <a:latin typeface="B Homa"/>
              </a:rPr>
              <a:t>کالا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34291" y="838200"/>
            <a:ext cx="7924801" cy="1371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همان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طور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سیستم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نگهداری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ادواری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همین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دلیل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بعد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عملیات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شمارش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انبار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گردانی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مشخص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2209800"/>
            <a:ext cx="7924800" cy="969818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ابتدا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صفر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کنیم،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یعنی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مبلغ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خلاصه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48200" y="3172693"/>
            <a:ext cx="3962400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12/29)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خلاصه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  </a:t>
            </a:r>
            <a:r>
              <a:rPr lang="fa-IR" sz="1600">
                <a:solidFill>
                  <a:srgbClr val="FF0000"/>
                </a:solidFill>
              </a:rPr>
              <a:t>3,000,000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 </a:t>
            </a:r>
            <a:r>
              <a:rPr lang="fa-IR" sz="1600">
                <a:solidFill>
                  <a:srgbClr val="FF0000"/>
                </a:solidFill>
              </a:rPr>
              <a:t>3,000,000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8200" y="4239492"/>
            <a:ext cx="7924800" cy="969818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بعد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خلاصه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20491" y="5181601"/>
            <a:ext cx="3962401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12/29)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خلاصه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00156" y="5209310"/>
            <a:ext cx="1646426" cy="1482191"/>
            <a:chOff x="741218" y="2612129"/>
            <a:chExt cx="1646426" cy="1713566"/>
          </a:xfrm>
        </p:grpSpPr>
        <p:grpSp>
          <p:nvGrpSpPr>
            <p:cNvPr id="9" name="Group 8"/>
            <p:cNvGrpSpPr/>
            <p:nvPr/>
          </p:nvGrpSpPr>
          <p:grpSpPr>
            <a:xfrm>
              <a:off x="762000" y="2612129"/>
              <a:ext cx="1625644" cy="1713566"/>
              <a:chOff x="533399" y="2118084"/>
              <a:chExt cx="2590802" cy="298894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33399" y="2667000"/>
                <a:ext cx="2590802" cy="2440033"/>
                <a:chOff x="1752599" y="2667000"/>
                <a:chExt cx="3429002" cy="2948373"/>
              </a:xfrm>
            </p:grpSpPr>
            <p:sp>
              <p:nvSpPr>
                <p:cNvPr id="11" name="Straight Connector 10"/>
                <p:cNvSpPr/>
                <p:nvPr/>
              </p:nvSpPr>
              <p:spPr>
                <a:xfrm>
                  <a:off x="1752599" y="2667000"/>
                  <a:ext cx="3429002" cy="0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12" name="Straight Connector 11"/>
                <p:cNvSpPr/>
                <p:nvPr/>
              </p:nvSpPr>
              <p:spPr>
                <a:xfrm>
                  <a:off x="3467100" y="2667000"/>
                  <a:ext cx="0" cy="2948373"/>
                </a:xfrm>
                <a:prstGeom prst="line">
                  <a:avLst/>
                </a:prstGeom>
                <a:noFill/>
                <a:ln w="57150" cap="flat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1060875" y="2118084"/>
                <a:ext cx="1535896" cy="6206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موجودی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a-IR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 Homa"/>
                  </a:rPr>
                  <a:t>کالا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741218" y="3018847"/>
              <a:ext cx="845104" cy="35582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FF0000"/>
                  </a:solidFill>
                </a:rPr>
                <a:t>3,000,000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228150" y="5517088"/>
            <a:ext cx="845104" cy="307776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3,000,000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39238" y="5791200"/>
            <a:ext cx="805028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0070C0"/>
                </a:solidFill>
              </a:rPr>
              <a:t>2,000,000</a:t>
            </a:r>
          </a:p>
        </p:txBody>
      </p:sp>
      <p:sp>
        <p:nvSpPr>
          <p:cNvPr id="17" name="Straight Connector 16"/>
          <p:cNvSpPr/>
          <p:nvPr/>
        </p:nvSpPr>
        <p:spPr>
          <a:xfrm>
            <a:off x="431756" y="6107944"/>
            <a:ext cx="1625644" cy="0"/>
          </a:xfrm>
          <a:prstGeom prst="line">
            <a:avLst/>
          </a:prstGeom>
          <a:noFill/>
          <a:ln w="57150" cap="flat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1239238" y="6107944"/>
            <a:ext cx="845104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5,000,000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8656" y="6096000"/>
            <a:ext cx="845104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3,000,000</a:t>
            </a:r>
          </a:p>
        </p:txBody>
      </p:sp>
      <p:sp>
        <p:nvSpPr>
          <p:cNvPr id="20" name="Straight Connector 19"/>
          <p:cNvSpPr/>
          <p:nvPr/>
        </p:nvSpPr>
        <p:spPr>
          <a:xfrm>
            <a:off x="457200" y="6400800"/>
            <a:ext cx="1625644" cy="0"/>
          </a:xfrm>
          <a:prstGeom prst="line">
            <a:avLst/>
          </a:prstGeom>
          <a:noFill/>
          <a:ln w="57150" cap="flat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1219200" y="6397823"/>
            <a:ext cx="805028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/>
              <a:t>2,000,000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06831" y="5483423"/>
            <a:ext cx="1093569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Homa"/>
              </a:rPr>
              <a:t>مانده</a:t>
            </a:r>
            <a:r>
              <a:rPr lang="fa-IR" sz="1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1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Homa"/>
              </a:rPr>
              <a:t>اول</a:t>
            </a:r>
            <a:r>
              <a:rPr lang="fa-IR" sz="1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1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Homa"/>
              </a:rPr>
              <a:t>دوره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34616" y="6397823"/>
            <a:ext cx="1194558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Homa"/>
              </a:rPr>
              <a:t>مانده</a:t>
            </a:r>
            <a:r>
              <a:rPr lang="fa-IR" sz="1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1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Homa"/>
              </a:rPr>
              <a:t>پایان</a:t>
            </a:r>
            <a:r>
              <a:rPr lang="fa-IR" sz="1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1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Homa"/>
              </a:rPr>
              <a:t>دوره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26" name="Slide Number Placeholder 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74</a:t>
            </a:fld>
            <a:endParaRPr/>
          </a:p>
        </p:txBody>
      </p:sp>
    </p:spTree>
  </p:cSld>
  <p:clrMapOvr>
    <a:masterClrMapping/>
  </p:clrMapOvr>
  <p:transition spd="slow">
    <p:checker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4291" y="838200"/>
            <a:ext cx="7924801" cy="12954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موسسات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بازرگانی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عناوین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عنوان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تلقی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نتیجه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ترازآزمایشی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ترازآزمایشی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چون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ترازآزمایشی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تراز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آزمایشی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اصلاح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فقط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شوند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1.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2.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3.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خالص</a:t>
            </a:r>
            <a:r>
              <a:rPr lang="fa-IR" sz="1600">
                <a:solidFill>
                  <a:schemeClr val="tx1"/>
                </a:solidFill>
              </a:rPr>
              <a:t> 4.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خالص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نکات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734291" y="2362200"/>
          <a:ext cx="7571509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" y="3962400"/>
            <a:ext cx="8201892" cy="457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توافقی</a:t>
            </a:r>
            <a:r>
              <a:rPr lang="fa-IR" sz="1600">
                <a:solidFill>
                  <a:schemeClr val="tx1"/>
                </a:solidFill>
              </a:rPr>
              <a:t>: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قیمت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توافق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فروشنده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تعیین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میگردد</a:t>
            </a:r>
            <a:r>
              <a:rPr lang="fa-IR" sz="1600">
                <a:solidFill>
                  <a:schemeClr val="tx1"/>
                </a:solidFill>
              </a:rPr>
              <a:t>!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دفاتر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ثبت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نمی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4909" y="4495800"/>
            <a:ext cx="8201891" cy="457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تجاری</a:t>
            </a:r>
            <a:r>
              <a:rPr lang="fa-IR" sz="1600">
                <a:solidFill>
                  <a:schemeClr val="tx1"/>
                </a:solidFill>
              </a:rPr>
              <a:t>: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اساس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روابط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تجاری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ایجاد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گردد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نیز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دفاتر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ثبت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نمی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4500" y="5029200"/>
            <a:ext cx="8201892" cy="457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برگشتی</a:t>
            </a:r>
            <a:r>
              <a:rPr lang="fa-IR" sz="1600">
                <a:solidFill>
                  <a:schemeClr val="tx1"/>
                </a:solidFill>
              </a:rPr>
              <a:t>: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علت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معیوب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بودن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عدم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تطابق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دفاتر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ثبت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4909" y="5562600"/>
            <a:ext cx="8201891" cy="609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tx1"/>
                </a:solidFill>
              </a:rPr>
              <a:t>: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شرط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تخفیف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دفاتر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نیز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ثبت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می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11" name="Slide Number Placeholder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75</a:t>
            </a:fld>
            <a:endParaRPr/>
          </a:p>
        </p:txBody>
      </p:sp>
    </p:spTree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ارزشیابی</a:t>
            </a:r>
            <a:r>
              <a:rPr lang="fa-IR"/>
              <a:t> </a:t>
            </a:r>
            <a:r>
              <a:rPr lang="fa-IR">
                <a:latin typeface="B Homa"/>
              </a:rPr>
              <a:t>موجودی</a:t>
            </a:r>
            <a:r>
              <a:rPr lang="fa-IR"/>
              <a:t> </a:t>
            </a:r>
            <a:r>
              <a:rPr lang="fa-IR">
                <a:latin typeface="B Homa"/>
              </a:rPr>
              <a:t>کالا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533400" y="1219200"/>
          <a:ext cx="77724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1905000" y="3200400"/>
          <a:ext cx="6096000" cy="334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90600" y="990600"/>
            <a:ext cx="7924800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منظور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ارزشیابی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پیدا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کردن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76</a:t>
            </a:fld>
            <a:endParaRPr/>
          </a:p>
        </p:txBody>
      </p:sp>
    </p:spTree>
  </p:cSld>
  <p:clrMapOvr>
    <a:masterClrMapping/>
  </p:clrMapOvr>
  <p:transition spd="slow">
    <p:wheel spokes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ارزشیابی</a:t>
            </a:r>
            <a:r>
              <a:rPr lang="fa-IR"/>
              <a:t> </a:t>
            </a:r>
            <a:r>
              <a:rPr lang="fa-IR">
                <a:latin typeface="B Homa"/>
              </a:rPr>
              <a:t>موجودی</a:t>
            </a:r>
            <a:r>
              <a:rPr lang="fa-IR"/>
              <a:t> </a:t>
            </a:r>
            <a:r>
              <a:rPr lang="fa-IR">
                <a:latin typeface="B Homa"/>
              </a:rPr>
              <a:t>کالا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34291" y="838200"/>
            <a:ext cx="7924801" cy="16764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sz="1600">
                <a:solidFill>
                  <a:schemeClr val="tx1"/>
                </a:solidFill>
              </a:rPr>
              <a:t>FIFO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صارده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وارده</a:t>
            </a:r>
            <a:r>
              <a:rPr lang="fa-IR" sz="1600">
                <a:solidFill>
                  <a:schemeClr val="tx1"/>
                </a:solidFill>
              </a:rPr>
              <a:t>):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محصولاتی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فاسد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قابل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البته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محصولات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دیگر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نیز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توان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کرد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همچنان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نامش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مشخص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صادره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وارده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ابتدا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کالاهایی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قبل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باشند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سپس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ترتیب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بعدی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3282558840"/>
              </p:ext>
            </p:extLst>
          </p:nvPr>
        </p:nvGraphicFramePr>
        <p:xfrm>
          <a:off x="3809999" y="2743200"/>
          <a:ext cx="4876801" cy="222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600">
                          <a:latin typeface="B Homa"/>
                        </a:rPr>
                        <a:t>قیمت</a:t>
                      </a:r>
                      <a:r>
                        <a:rPr lang="fa-IR" sz="1600"/>
                        <a:t> </a:t>
                      </a:r>
                      <a:r>
                        <a:rPr lang="fa-IR" sz="1600">
                          <a:latin typeface="B Homa"/>
                        </a:rPr>
                        <a:t>کل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600">
                          <a:latin typeface="B Homa"/>
                        </a:rPr>
                        <a:t>نرخ</a:t>
                      </a:r>
                      <a:r>
                        <a:rPr lang="fa-IR" sz="1600"/>
                        <a:t> </a:t>
                      </a:r>
                      <a:r>
                        <a:rPr lang="fa-IR" sz="1600">
                          <a:latin typeface="B Homa"/>
                        </a:rPr>
                        <a:t>یک</a:t>
                      </a:r>
                      <a:r>
                        <a:rPr lang="fa-IR" sz="1600"/>
                        <a:t> </a:t>
                      </a:r>
                      <a:r>
                        <a:rPr lang="fa-IR" sz="1600">
                          <a:latin typeface="B Homa"/>
                        </a:rPr>
                        <a:t>واحد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600">
                          <a:latin typeface="B Homa"/>
                        </a:rPr>
                        <a:t>تعداد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600">
                          <a:latin typeface="B Homa"/>
                        </a:rPr>
                        <a:t>شرح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fa-IR" sz="1600"/>
                        <a:t>2,000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fa-IR" sz="160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fa-IR" sz="160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600">
                          <a:latin typeface="B Homa"/>
                        </a:rPr>
                        <a:t>موجودی</a:t>
                      </a:r>
                      <a:r>
                        <a:rPr lang="fa-IR" sz="1600"/>
                        <a:t> </a:t>
                      </a:r>
                      <a:r>
                        <a:rPr lang="fa-IR" sz="1600">
                          <a:latin typeface="B Homa"/>
                        </a:rPr>
                        <a:t>اول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fa-IR" sz="1600"/>
                        <a:t>1,250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fa-IR" sz="160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fa-IR" sz="160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600">
                          <a:latin typeface="B Homa"/>
                        </a:rPr>
                        <a:t>خرید</a:t>
                      </a:r>
                      <a:r>
                        <a:rPr lang="fa-IR" sz="1600"/>
                        <a:t> </a:t>
                      </a:r>
                      <a:r>
                        <a:rPr lang="fa-IR" sz="1600">
                          <a:latin typeface="B Homa"/>
                        </a:rPr>
                        <a:t>اول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fa-IR" sz="1600"/>
                        <a:t>2,100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fa-IR" sz="160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fa-IR" sz="160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600">
                          <a:latin typeface="B Homa"/>
                        </a:rPr>
                        <a:t>خرید</a:t>
                      </a:r>
                      <a:r>
                        <a:rPr lang="fa-IR" sz="1600"/>
                        <a:t> </a:t>
                      </a:r>
                      <a:r>
                        <a:rPr lang="fa-IR" sz="1600">
                          <a:latin typeface="B Homa"/>
                        </a:rPr>
                        <a:t>دوم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fa-IR" sz="1600"/>
                        <a:t>2,800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fa-IR" sz="160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fa-IR" sz="160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600">
                          <a:latin typeface="B Homa"/>
                        </a:rPr>
                        <a:t>خرید</a:t>
                      </a:r>
                      <a:r>
                        <a:rPr lang="fa-IR" sz="1600"/>
                        <a:t>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fa-IR" sz="1600"/>
                        <a:t>8,150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fa-IR" sz="160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fa-IR" sz="160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r"/>
                      <a:r>
                        <a:rPr lang="fa-IR" sz="1600">
                          <a:latin typeface="B Homa"/>
                        </a:rPr>
                        <a:t>جمع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410200" y="5029200"/>
            <a:ext cx="3276600" cy="457200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تعداد</a:t>
            </a:r>
            <a:r>
              <a:rPr lang="fa-IR"/>
              <a:t> </a:t>
            </a:r>
            <a:r>
              <a:rPr lang="fa-IR">
                <a:latin typeface="B Homa"/>
              </a:rPr>
              <a:t>کالای</a:t>
            </a:r>
            <a:r>
              <a:rPr lang="fa-IR"/>
              <a:t> </a:t>
            </a:r>
            <a:r>
              <a:rPr lang="fa-IR">
                <a:latin typeface="B Homa"/>
              </a:rPr>
              <a:t>پایان</a:t>
            </a:r>
            <a:r>
              <a:rPr lang="fa-IR"/>
              <a:t> </a:t>
            </a:r>
            <a:r>
              <a:rPr lang="fa-IR">
                <a:latin typeface="B Homa"/>
              </a:rPr>
              <a:t>دوره</a:t>
            </a:r>
            <a:r>
              <a:rPr lang="fa-IR"/>
              <a:t>: 120 </a:t>
            </a:r>
            <a:r>
              <a:rPr lang="fa-IR">
                <a:latin typeface="B Homa"/>
              </a:rPr>
              <a:t>واحد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3858491"/>
            <a:ext cx="2819400" cy="2798618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همچنان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هدف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ارزشیابی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تعیین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مثال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ممکن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تعداد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تعداد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بدهند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کدام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مورد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بدست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آوردن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دیگری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کافی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تعداد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تعداد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آماده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کسر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کنیم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طبق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مثال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2514601"/>
            <a:ext cx="2819400" cy="1316182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منظور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جمع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تعداد،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تعداد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آماده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منظور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جمع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قیمت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آماده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77</a:t>
            </a:fld>
            <a:endParaRPr/>
          </a:p>
        </p:txBody>
      </p:sp>
    </p:spTree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حل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روش</a:t>
            </a:r>
            <a:r>
              <a:rPr lang="fa-IR"/>
              <a:t> </a:t>
            </a:r>
            <a:r>
              <a:rPr/>
              <a:t>FIFO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0" y="914400"/>
            <a:ext cx="4876800" cy="304800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ابتدا</a:t>
            </a:r>
            <a:r>
              <a:rPr lang="fa-IR"/>
              <a:t> </a:t>
            </a:r>
            <a:r>
              <a:rPr lang="fa-IR">
                <a:latin typeface="B Homa"/>
              </a:rPr>
              <a:t>تعداد</a:t>
            </a:r>
            <a:r>
              <a:rPr lang="fa-IR"/>
              <a:t> </a:t>
            </a:r>
            <a:r>
              <a:rPr lang="fa-IR">
                <a:latin typeface="B Homa"/>
              </a:rPr>
              <a:t>کالای</a:t>
            </a:r>
            <a:r>
              <a:rPr lang="fa-IR"/>
              <a:t> </a:t>
            </a:r>
            <a:r>
              <a:rPr lang="fa-IR">
                <a:latin typeface="B Homa"/>
              </a:rPr>
              <a:t>فروش</a:t>
            </a:r>
            <a:r>
              <a:rPr lang="fa-IR"/>
              <a:t> </a:t>
            </a:r>
            <a:r>
              <a:rPr lang="fa-IR">
                <a:latin typeface="B Homa"/>
              </a:rPr>
              <a:t>رفته</a:t>
            </a:r>
            <a:r>
              <a:rPr lang="fa-IR"/>
              <a:t> </a:t>
            </a:r>
            <a:r>
              <a:rPr lang="fa-IR">
                <a:latin typeface="B Homa"/>
              </a:rPr>
              <a:t>از</a:t>
            </a:r>
            <a:r>
              <a:rPr lang="fa-IR"/>
              <a:t> </a:t>
            </a:r>
            <a:r>
              <a:rPr lang="fa-IR">
                <a:latin typeface="B Homa"/>
              </a:rPr>
              <a:t>رابطه</a:t>
            </a:r>
            <a:r>
              <a:rPr lang="fa-IR"/>
              <a:t> </a:t>
            </a:r>
            <a:r>
              <a:rPr lang="fa-IR">
                <a:latin typeface="B Homa"/>
              </a:rPr>
              <a:t>زیر</a:t>
            </a:r>
            <a:r>
              <a:rPr lang="fa-IR"/>
              <a:t> </a:t>
            </a:r>
            <a:r>
              <a:rPr lang="fa-IR">
                <a:latin typeface="B Homa"/>
              </a:rPr>
              <a:t>بدست</a:t>
            </a:r>
            <a:r>
              <a:rPr lang="fa-IR"/>
              <a:t> </a:t>
            </a:r>
            <a:r>
              <a:rPr lang="fa-IR">
                <a:latin typeface="B Homa"/>
              </a:rPr>
              <a:t>می</a:t>
            </a:r>
            <a:r>
              <a:rPr lang="fa-IR"/>
              <a:t> </a:t>
            </a:r>
            <a:r>
              <a:rPr lang="fa-IR">
                <a:latin typeface="B Homa"/>
              </a:rPr>
              <a:t>آید</a:t>
            </a:r>
            <a:r>
              <a:rPr lang="fa-IR"/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4290" y="1219200"/>
            <a:ext cx="7952510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+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آماده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 =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رفته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05200" y="1631373"/>
            <a:ext cx="3505200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chemeClr val="tx1"/>
                </a:solidFill>
              </a:rPr>
              <a:t>120- 300= 180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152400" y="2133600"/>
          <a:ext cx="6096000" cy="1520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648200" y="3657600"/>
            <a:ext cx="762000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chemeClr val="tx1"/>
                </a:solidFill>
              </a:rPr>
              <a:t>4,150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00200" y="3657600"/>
            <a:ext cx="2971800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رفته</a:t>
            </a:r>
            <a:r>
              <a:rPr lang="fa-IR" sz="1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62600" y="2168236"/>
            <a:ext cx="3352800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400">
                <a:solidFill>
                  <a:schemeClr val="tx1"/>
                </a:solidFill>
                <a:latin typeface="B Homa"/>
              </a:rPr>
              <a:t>ابتدا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فروخته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62600" y="2743199"/>
            <a:ext cx="3352800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400">
                <a:solidFill>
                  <a:schemeClr val="tx1"/>
                </a:solidFill>
                <a:latin typeface="B Homa"/>
              </a:rPr>
              <a:t>سپس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اول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62600" y="3276600"/>
            <a:ext cx="3352800" cy="5715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400">
                <a:solidFill>
                  <a:schemeClr val="tx1"/>
                </a:solidFill>
                <a:latin typeface="B Homa"/>
              </a:rPr>
              <a:t>بعد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تعداد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فروخته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بشتر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ترتیب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بعدی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152400" y="4419600"/>
          <a:ext cx="6096000" cy="1139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4433455" y="5486400"/>
            <a:ext cx="762000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chemeClr val="tx1"/>
                </a:solidFill>
              </a:rPr>
              <a:t>4,000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85455" y="5486400"/>
            <a:ext cx="2971800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30982" y="4495800"/>
            <a:ext cx="3352800" cy="990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400">
                <a:solidFill>
                  <a:schemeClr val="tx1"/>
                </a:solidFill>
                <a:latin typeface="B Homa"/>
              </a:rPr>
              <a:t>بعد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محاسبه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تعداد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رفته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باقی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sz="1400">
                <a:solidFill>
                  <a:schemeClr val="tx1"/>
                </a:solidFill>
              </a:rPr>
              <a:t> FIFO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آخرین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عنوان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رفته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محاسبه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شوند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Straight Connector 15"/>
          <p:cNvSpPr/>
          <p:nvPr/>
        </p:nvSpPr>
        <p:spPr>
          <a:xfrm>
            <a:off x="0" y="4343400"/>
            <a:ext cx="9144000" cy="0"/>
          </a:xfrm>
          <a:prstGeom prst="line">
            <a:avLst/>
          </a:prstGeom>
          <a:noFill/>
          <a:ln w="38100" cap="flat">
            <a:solidFill>
              <a:schemeClr val="accent1">
                <a:shade val="95000"/>
                <a:satMod val="105000"/>
              </a:schemeClr>
            </a:solidFill>
            <a:prstDash val="lgDash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2- 2</a:t>
            </a:r>
          </a:p>
        </p:txBody>
      </p:sp>
      <p:sp>
        <p:nvSpPr>
          <p:cNvPr id="19" name="Slide Number Placeholder 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78</a:t>
            </a:fld>
            <a:endParaRPr/>
          </a:p>
        </p:txBody>
      </p:sp>
    </p:spTree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حل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روش</a:t>
            </a:r>
            <a:r>
              <a:rPr lang="fa-IR"/>
              <a:t> </a:t>
            </a:r>
            <a:r>
              <a:rPr/>
              <a:t>LIFO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852055"/>
            <a:ext cx="7924800" cy="16764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sz="1600">
                <a:solidFill>
                  <a:schemeClr val="tx1"/>
                </a:solidFill>
              </a:rPr>
              <a:t>LIFO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صارده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آخرین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وارده</a:t>
            </a:r>
            <a:r>
              <a:rPr lang="fa-IR" sz="1600">
                <a:solidFill>
                  <a:schemeClr val="tx1"/>
                </a:solidFill>
              </a:rPr>
              <a:t>):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بیشتر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مصالح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ساختمانی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فرض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کنید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کیسه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سیمان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داشته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جدید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کیسه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قبلی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قرار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حال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قرار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فروخته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ابتدا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سیمان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آخر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خریداری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سپس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سیمان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بعدی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فروخته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شوند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ابتدا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آخر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فروخته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سپس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قبلی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فروخته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شوند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72200" y="2590800"/>
            <a:ext cx="2528454" cy="304800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طبق</a:t>
            </a:r>
            <a:r>
              <a:rPr lang="fa-IR"/>
              <a:t> </a:t>
            </a:r>
            <a:r>
              <a:rPr lang="fa-IR">
                <a:latin typeface="B Homa"/>
              </a:rPr>
              <a:t>مثال</a:t>
            </a:r>
            <a:r>
              <a:rPr lang="fa-IR"/>
              <a:t> </a:t>
            </a:r>
            <a:r>
              <a:rPr lang="fa-IR">
                <a:latin typeface="B Homa"/>
              </a:rPr>
              <a:t>قبل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152400" y="2975264"/>
          <a:ext cx="6096000" cy="1520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648200" y="4499264"/>
            <a:ext cx="762000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chemeClr val="tx1"/>
                </a:solidFill>
              </a:rPr>
              <a:t>5,650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0200" y="4499264"/>
            <a:ext cx="2971800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رفته</a:t>
            </a:r>
            <a:r>
              <a:rPr lang="fa-IR" sz="1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62600" y="3009900"/>
            <a:ext cx="3352800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400">
                <a:solidFill>
                  <a:schemeClr val="tx1"/>
                </a:solidFill>
                <a:latin typeface="B Homa"/>
              </a:rPr>
              <a:t>ابتدا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آخرین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فروخته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62600" y="3463637"/>
            <a:ext cx="3352800" cy="1108363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400">
                <a:solidFill>
                  <a:schemeClr val="tx1"/>
                </a:solidFill>
                <a:latin typeface="B Homa"/>
              </a:rPr>
              <a:t>سپس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ترتیب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ماقبل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آخر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بعد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اتمام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زمانی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تعداد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فروخته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صفر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خریدهای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ادامه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دهیم</a:t>
            </a:r>
            <a:r>
              <a:rPr lang="fa-IR" sz="1400">
                <a:solidFill>
                  <a:schemeClr val="tx1"/>
                </a:solidFill>
              </a:rPr>
              <a:t> (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البته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آخرین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اولین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400">
                <a:solidFill>
                  <a:schemeClr val="tx1"/>
                </a:solidFill>
              </a:rPr>
              <a:t>) 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152400" y="5261264"/>
          <a:ext cx="6096000" cy="1139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433455" y="6328064"/>
            <a:ext cx="762000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chemeClr val="tx1"/>
                </a:solidFill>
              </a:rPr>
              <a:t>2,500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85455" y="6328064"/>
            <a:ext cx="2971800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30982" y="5337464"/>
            <a:ext cx="3352800" cy="990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sz="1400">
                <a:solidFill>
                  <a:schemeClr val="tx1"/>
                </a:solidFill>
              </a:rPr>
              <a:t>LIFO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همان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همراه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اولین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خریدها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.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مثال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اضافه</a:t>
            </a:r>
            <a:r>
              <a:rPr lang="fa-IR" sz="1400">
                <a:solidFill>
                  <a:schemeClr val="tx1"/>
                </a:solidFill>
              </a:rPr>
              <a:t> 20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واحد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اولین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Straight Connector 13"/>
          <p:cNvSpPr/>
          <p:nvPr/>
        </p:nvSpPr>
        <p:spPr>
          <a:xfrm>
            <a:off x="0" y="5185064"/>
            <a:ext cx="9144000" cy="0"/>
          </a:xfrm>
          <a:prstGeom prst="line">
            <a:avLst/>
          </a:prstGeom>
          <a:noFill/>
          <a:ln w="38100" cap="flat">
            <a:solidFill>
              <a:schemeClr val="accent1">
                <a:shade val="95000"/>
                <a:satMod val="105000"/>
              </a:schemeClr>
            </a:solidFill>
            <a:prstDash val="lgDash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17" name="Slide Number Placeholder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79</a:t>
            </a:fld>
            <a:endParaRPr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166298" y="304800"/>
          <a:ext cx="8977704" cy="6436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1-2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8</a:t>
            </a:fld>
            <a:endParaRPr/>
          </a:p>
        </p:txBody>
      </p:sp>
    </p:spTree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حل</a:t>
            </a:r>
            <a:r>
              <a:rPr lang="fa-IR"/>
              <a:t> </a:t>
            </a:r>
            <a:r>
              <a:rPr lang="fa-IR">
                <a:latin typeface="B Homa"/>
              </a:rPr>
              <a:t>به</a:t>
            </a:r>
            <a:r>
              <a:rPr lang="fa-IR"/>
              <a:t> </a:t>
            </a:r>
            <a:r>
              <a:rPr lang="fa-IR">
                <a:latin typeface="B Homa"/>
              </a:rPr>
              <a:t>روش</a:t>
            </a:r>
            <a:r>
              <a:rPr lang="fa-IR"/>
              <a:t> </a:t>
            </a:r>
            <a:r>
              <a:rPr lang="fa-IR">
                <a:latin typeface="B Homa"/>
              </a:rPr>
              <a:t>میانگین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852055"/>
            <a:ext cx="7924800" cy="1510145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میانگین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روشهای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میانگین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ابتدا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نرخ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متوسط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میانگین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محاسبه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تعداد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فروخته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آنها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ضرب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محاسبه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میگردد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تفاوت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میانگین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موزون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محاسبه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نرخ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میانگین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57800" y="2473036"/>
            <a:ext cx="3581400" cy="1489364"/>
            <a:chOff x="5383040" y="2396836"/>
            <a:chExt cx="3581400" cy="1489364"/>
          </a:xfrm>
        </p:grpSpPr>
        <p:sp>
          <p:nvSpPr>
            <p:cNvPr id="5" name="Rounded Rectangle 4"/>
            <p:cNvSpPr/>
            <p:nvPr/>
          </p:nvSpPr>
          <p:spPr>
            <a:xfrm>
              <a:off x="5383040" y="2396836"/>
              <a:ext cx="3581400" cy="1489364"/>
            </a:xfrm>
            <a:prstGeom prst="roundRect">
              <a:avLst>
                <a:gd name="adj" fmla="val 16998"/>
              </a:avLst>
            </a:prstGeom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>
              <a:solidFill>
                <a:schemeClr val="accent2">
                  <a:shade val="95000"/>
                  <a:satMod val="105000"/>
                </a:schemeClr>
              </a:solidFill>
            </a:ln>
            <a:effectLst>
              <a:outerShdw blurRad="40000" dist="19999" dir="540000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 lvl="0">
                <a:defRPr/>
              </a:lvl1pPr>
            </a:lstStyle>
            <a:p>
              <a:pPr lvl="0" algn="r"/>
              <a:r>
                <a:rPr lang="fa-IR" sz="1600">
                  <a:solidFill>
                    <a:schemeClr val="tx1"/>
                  </a:solidFill>
                  <a:latin typeface="B Homa"/>
                </a:rPr>
                <a:t>نرخ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میانگین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ساده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از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رابطه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زیر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بدست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می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آید</a:t>
              </a:r>
              <a:r>
                <a:rPr lang="fa-IR" sz="1600">
                  <a:solidFill>
                    <a:schemeClr val="tx1"/>
                  </a:solidFill>
                </a:rPr>
                <a:t>:</a:t>
              </a:r>
            </a:p>
            <a:p>
              <a:pPr lvl="0" algn="r"/>
              <a:endParaRPr lang="fa-IR" sz="1600">
                <a:solidFill>
                  <a:schemeClr val="tx1"/>
                </a:solidFill>
              </a:endParaRPr>
            </a:p>
            <a:p>
              <a:pPr lvl="0" algn="r"/>
              <a:endParaRPr lang="fa-IR" sz="1600">
                <a:solidFill>
                  <a:schemeClr val="tx1"/>
                </a:solidFill>
              </a:endParaRPr>
            </a:p>
            <a:p>
              <a:pPr lvl="0" algn="r"/>
              <a:endParaRPr lang="fa-IR" sz="160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96253" y="3022504"/>
              <a:ext cx="3511363" cy="778516"/>
              <a:chOff x="3151425" y="3378046"/>
              <a:chExt cx="4464641" cy="7785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771038" y="3378046"/>
                <a:ext cx="1628923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جمع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کل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نرخ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ها</a:t>
                </a:r>
              </a:p>
            </p:txBody>
          </p:sp>
          <p:sp>
            <p:nvSpPr>
              <p:cNvPr id="8" name="Straight Connector 7"/>
              <p:cNvSpPr/>
              <p:nvPr/>
            </p:nvSpPr>
            <p:spPr>
              <a:xfrm>
                <a:off x="3657600" y="3747378"/>
                <a:ext cx="1676400" cy="0"/>
              </a:xfrm>
              <a:prstGeom prst="line">
                <a:avLst/>
              </a:prstGeom>
              <a:noFill/>
              <a:ln w="3810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151425" y="3818008"/>
                <a:ext cx="2868145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تعداد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دورهای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خرید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و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اول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دوره</a:t>
                </a:r>
              </a:p>
            </p:txBody>
          </p:sp>
          <p:sp>
            <p:nvSpPr>
              <p:cNvPr id="10" name="Equal 9"/>
              <p:cNvSpPr/>
              <p:nvPr/>
            </p:nvSpPr>
            <p:spPr>
              <a:xfrm>
                <a:off x="5381205" y="3598429"/>
                <a:ext cx="457200" cy="219981"/>
              </a:xfrm>
              <a:prstGeom prst="mathEqual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81286" y="3523753"/>
                <a:ext cx="1834780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نرخ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میانگین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ساده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9487" y="2447501"/>
            <a:ext cx="5025913" cy="1489364"/>
            <a:chOff x="79487" y="2447501"/>
            <a:chExt cx="5025913" cy="1489364"/>
          </a:xfrm>
        </p:grpSpPr>
        <p:sp>
          <p:nvSpPr>
            <p:cNvPr id="13" name="Rounded Rectangle 12"/>
            <p:cNvSpPr/>
            <p:nvPr/>
          </p:nvSpPr>
          <p:spPr>
            <a:xfrm>
              <a:off x="228600" y="2447501"/>
              <a:ext cx="4876800" cy="1489364"/>
            </a:xfrm>
            <a:prstGeom prst="roundRect">
              <a:avLst>
                <a:gd name="adj" fmla="val 16998"/>
              </a:avLst>
            </a:prstGeom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>
              <a:solidFill>
                <a:schemeClr val="accent4">
                  <a:shade val="95000"/>
                  <a:satMod val="105000"/>
                </a:schemeClr>
              </a:solidFill>
            </a:ln>
            <a:effectLst>
              <a:outerShdw blurRad="40000" dist="19999" dir="540000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 lvl="0">
                <a:defRPr/>
              </a:lvl1pPr>
            </a:lstStyle>
            <a:p>
              <a:pPr lvl="0" algn="r"/>
              <a:r>
                <a:rPr lang="fa-IR" sz="1600">
                  <a:solidFill>
                    <a:schemeClr val="tx1"/>
                  </a:solidFill>
                  <a:latin typeface="B Homa"/>
                </a:rPr>
                <a:t>نرخ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میانگین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موزون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از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رابطه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زیر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بدست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می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آید</a:t>
              </a:r>
              <a:r>
                <a:rPr lang="fa-IR" sz="1600">
                  <a:solidFill>
                    <a:schemeClr val="tx1"/>
                  </a:solidFill>
                </a:rPr>
                <a:t>:</a:t>
              </a:r>
            </a:p>
            <a:p>
              <a:pPr lvl="0" algn="r"/>
              <a:endParaRPr lang="fa-IR" sz="1600">
                <a:solidFill>
                  <a:schemeClr val="tx1"/>
                </a:solidFill>
              </a:endParaRPr>
            </a:p>
            <a:p>
              <a:pPr lvl="0" algn="r"/>
              <a:endParaRPr lang="fa-IR" sz="1600">
                <a:solidFill>
                  <a:schemeClr val="tx1"/>
                </a:solidFill>
              </a:endParaRPr>
            </a:p>
            <a:p>
              <a:pPr lvl="0" algn="r"/>
              <a:endParaRPr lang="fa-IR" sz="160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9487" y="2946697"/>
              <a:ext cx="4949713" cy="869970"/>
              <a:chOff x="2004158" y="3354476"/>
              <a:chExt cx="5775225" cy="81677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004158" y="3354476"/>
                <a:ext cx="3834247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بهای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تمام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شده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کالای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آماده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برای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فروش</a:t>
                </a:r>
              </a:p>
            </p:txBody>
          </p:sp>
          <p:sp>
            <p:nvSpPr>
              <p:cNvPr id="16" name="Straight Connector 15"/>
              <p:cNvSpPr/>
              <p:nvPr/>
            </p:nvSpPr>
            <p:spPr>
              <a:xfrm>
                <a:off x="2524588" y="3747378"/>
                <a:ext cx="3060969" cy="0"/>
              </a:xfrm>
              <a:prstGeom prst="line">
                <a:avLst/>
              </a:prstGeom>
              <a:noFill/>
              <a:ln w="3810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1342" y="3832696"/>
                <a:ext cx="2959863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تعداد</a:t>
                </a:r>
                <a:r>
                  <a:rPr lang="fa-IR" sz="1600" b="1">
                    <a:solidFill>
                      <a:srgbClr val="000000"/>
                    </a:solidFill>
                  </a:rPr>
                  <a:t> 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کالای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آماده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برای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فروش</a:t>
                </a:r>
              </a:p>
            </p:txBody>
          </p:sp>
          <p:sp>
            <p:nvSpPr>
              <p:cNvPr id="18" name="Equal 17"/>
              <p:cNvSpPr/>
              <p:nvPr/>
            </p:nvSpPr>
            <p:spPr>
              <a:xfrm>
                <a:off x="5585557" y="3598429"/>
                <a:ext cx="457200" cy="219981"/>
              </a:xfrm>
              <a:prstGeom prst="mathEqual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814157" y="3523753"/>
                <a:ext cx="1965226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نرخ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میانگین</a:t>
                </a:r>
                <a:r>
                  <a:rPr lang="fa-IR" sz="1600" b="1">
                    <a:solidFill>
                      <a:srgbClr val="000000"/>
                    </a:solidFill>
                  </a:rPr>
                  <a:t> </a:t>
                </a:r>
                <a:r>
                  <a:rPr lang="fa-IR" sz="1600" b="1">
                    <a:solidFill>
                      <a:srgbClr val="000000"/>
                    </a:solidFill>
                    <a:latin typeface="B Homa"/>
                  </a:rPr>
                  <a:t>موزون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800600" y="4038600"/>
            <a:ext cx="4163840" cy="2286000"/>
            <a:chOff x="4800600" y="4114800"/>
            <a:chExt cx="4163840" cy="2286000"/>
          </a:xfrm>
        </p:grpSpPr>
        <p:sp>
          <p:nvSpPr>
            <p:cNvPr id="21" name="Rounded Rectangle 20"/>
            <p:cNvSpPr/>
            <p:nvPr/>
          </p:nvSpPr>
          <p:spPr>
            <a:xfrm>
              <a:off x="4800600" y="4114800"/>
              <a:ext cx="4163840" cy="2286000"/>
            </a:xfrm>
            <a:prstGeom prst="roundRect">
              <a:avLst>
                <a:gd name="adj" fmla="val 16998"/>
              </a:avLst>
            </a:prstGeom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>
              <a:solidFill>
                <a:schemeClr val="accent2">
                  <a:shade val="95000"/>
                  <a:satMod val="105000"/>
                </a:schemeClr>
              </a:solidFill>
            </a:ln>
            <a:effectLst>
              <a:outerShdw blurRad="40000" dist="19999" dir="540000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 lvl="0">
                <a:defRPr/>
              </a:lvl1pPr>
            </a:lstStyle>
            <a:p>
              <a:pPr lvl="0" algn="r"/>
              <a:r>
                <a:rPr lang="fa-IR" sz="1600">
                  <a:solidFill>
                    <a:schemeClr val="tx1"/>
                  </a:solidFill>
                  <a:latin typeface="B Homa"/>
                </a:rPr>
                <a:t>ارزشیابی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به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روش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میانگین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ساده</a:t>
              </a:r>
              <a:r>
                <a:rPr lang="fa-IR" sz="1600">
                  <a:solidFill>
                    <a:schemeClr val="tx1"/>
                  </a:solidFill>
                </a:rPr>
                <a:t>:</a:t>
              </a:r>
            </a:p>
            <a:p>
              <a:pPr lvl="0" algn="r"/>
              <a:endParaRPr lang="fa-IR" sz="1600">
                <a:solidFill>
                  <a:schemeClr val="tx1"/>
                </a:solidFill>
              </a:endParaRPr>
            </a:p>
            <a:p>
              <a:pPr lvl="0" algn="r"/>
              <a:endParaRPr lang="fa-IR" sz="1600">
                <a:solidFill>
                  <a:schemeClr val="tx1"/>
                </a:solidFill>
              </a:endParaRPr>
            </a:p>
            <a:p>
              <a:pPr lvl="0" algn="r"/>
              <a:endParaRPr lang="fa-IR" sz="1600">
                <a:solidFill>
                  <a:schemeClr val="tx1"/>
                </a:solidFill>
              </a:endParaRPr>
            </a:p>
            <a:p>
              <a:pPr lvl="0" algn="l"/>
              <a:r>
                <a:rPr lang="fa-IR" sz="1600">
                  <a:solidFill>
                    <a:schemeClr val="tx1"/>
                  </a:solidFill>
                  <a:latin typeface="B Homa"/>
                </a:rPr>
                <a:t>بهای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تمام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شده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فروش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رفته</a:t>
              </a:r>
              <a:r>
                <a:rPr lang="fa-IR" sz="1600">
                  <a:solidFill>
                    <a:schemeClr val="tx1"/>
                  </a:solidFill>
                </a:rPr>
                <a:t>    4,950 = 27/5 × 180</a:t>
              </a:r>
            </a:p>
            <a:p>
              <a:pPr lvl="0" algn="r"/>
              <a:endParaRPr lang="fa-IR" sz="1600">
                <a:solidFill>
                  <a:schemeClr val="tx1"/>
                </a:solidFill>
              </a:endParaRPr>
            </a:p>
            <a:p>
              <a:pPr lvl="0" algn="r"/>
              <a:r>
                <a:rPr lang="fa-IR" sz="1600">
                  <a:solidFill>
                    <a:schemeClr val="tx1"/>
                  </a:solidFill>
                  <a:latin typeface="B Homa"/>
                </a:rPr>
                <a:t>بهای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تمام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شده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فروش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رفته</a:t>
              </a:r>
              <a:r>
                <a:rPr lang="fa-IR" sz="1600">
                  <a:solidFill>
                    <a:schemeClr val="tx1"/>
                  </a:solidFill>
                </a:rPr>
                <a:t>    3,300 = 27/5 × 120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000207" y="4457088"/>
              <a:ext cx="1815868" cy="587087"/>
              <a:chOff x="3657600" y="3170532"/>
              <a:chExt cx="3439747" cy="98603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197287" y="3170532"/>
                <a:ext cx="505880" cy="3385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600" b="1">
                    <a:solidFill>
                      <a:srgbClr val="000000"/>
                    </a:solidFill>
                  </a:rPr>
                  <a:t>110</a:t>
                </a:r>
              </a:p>
            </p:txBody>
          </p:sp>
          <p:sp>
            <p:nvSpPr>
              <p:cNvPr id="24" name="Straight Connector 23"/>
              <p:cNvSpPr/>
              <p:nvPr/>
            </p:nvSpPr>
            <p:spPr>
              <a:xfrm>
                <a:off x="3657600" y="3747378"/>
                <a:ext cx="1676400" cy="0"/>
              </a:xfrm>
              <a:prstGeom prst="line">
                <a:avLst/>
              </a:prstGeom>
              <a:noFill/>
              <a:ln w="3810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382493" y="3818008"/>
                <a:ext cx="406008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600" b="1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26" name="Equal 25"/>
              <p:cNvSpPr/>
              <p:nvPr/>
            </p:nvSpPr>
            <p:spPr>
              <a:xfrm>
                <a:off x="5381205" y="3598429"/>
                <a:ext cx="457200" cy="219981"/>
              </a:xfrm>
              <a:prstGeom prst="mathEqual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300006" y="3523753"/>
                <a:ext cx="797341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600" b="1">
                    <a:solidFill>
                      <a:srgbClr val="000000"/>
                    </a:solidFill>
                  </a:rPr>
                  <a:t>27/5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88922" y="4038600"/>
            <a:ext cx="4163840" cy="2286000"/>
            <a:chOff x="388922" y="4114800"/>
            <a:chExt cx="4163840" cy="2286000"/>
          </a:xfrm>
        </p:grpSpPr>
        <p:sp>
          <p:nvSpPr>
            <p:cNvPr id="29" name="Rounded Rectangle 28"/>
            <p:cNvSpPr/>
            <p:nvPr/>
          </p:nvSpPr>
          <p:spPr>
            <a:xfrm>
              <a:off x="388922" y="4114800"/>
              <a:ext cx="4163840" cy="2286000"/>
            </a:xfrm>
            <a:prstGeom prst="roundRect">
              <a:avLst>
                <a:gd name="adj" fmla="val 16998"/>
              </a:avLst>
            </a:prstGeom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>
              <a:solidFill>
                <a:schemeClr val="accent4">
                  <a:shade val="95000"/>
                  <a:satMod val="105000"/>
                </a:schemeClr>
              </a:solidFill>
            </a:ln>
            <a:effectLst>
              <a:outerShdw blurRad="40000" dist="19999" dir="540000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 lvl="0">
                <a:defRPr/>
              </a:lvl1pPr>
            </a:lstStyle>
            <a:p>
              <a:pPr lvl="0" algn="r"/>
              <a:r>
                <a:rPr lang="fa-IR" sz="1600">
                  <a:solidFill>
                    <a:schemeClr val="tx1"/>
                  </a:solidFill>
                  <a:latin typeface="B Homa"/>
                </a:rPr>
                <a:t>ارزشیابی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به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روش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میانگین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ساده</a:t>
              </a:r>
              <a:r>
                <a:rPr lang="fa-IR" sz="1600">
                  <a:solidFill>
                    <a:schemeClr val="tx1"/>
                  </a:solidFill>
                </a:rPr>
                <a:t>:</a:t>
              </a:r>
            </a:p>
            <a:p>
              <a:pPr lvl="0" algn="r"/>
              <a:endParaRPr lang="fa-IR" sz="1600">
                <a:solidFill>
                  <a:schemeClr val="tx1"/>
                </a:solidFill>
              </a:endParaRPr>
            </a:p>
            <a:p>
              <a:pPr lvl="0" algn="r"/>
              <a:endParaRPr lang="fa-IR" sz="1600">
                <a:solidFill>
                  <a:schemeClr val="tx1"/>
                </a:solidFill>
              </a:endParaRPr>
            </a:p>
            <a:p>
              <a:pPr lvl="0" algn="r"/>
              <a:endParaRPr lang="fa-IR" sz="1600">
                <a:solidFill>
                  <a:schemeClr val="tx1"/>
                </a:solidFill>
              </a:endParaRPr>
            </a:p>
            <a:p>
              <a:pPr lvl="0" algn="l"/>
              <a:r>
                <a:rPr lang="fa-IR" sz="1600">
                  <a:solidFill>
                    <a:schemeClr val="tx1"/>
                  </a:solidFill>
                  <a:latin typeface="B Homa"/>
                </a:rPr>
                <a:t>بهای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تمام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شده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فروش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رفته</a:t>
              </a:r>
              <a:r>
                <a:rPr lang="fa-IR" sz="1600">
                  <a:solidFill>
                    <a:schemeClr val="tx1"/>
                  </a:solidFill>
                </a:rPr>
                <a:t>   4,890 = 27/17 × 180</a:t>
              </a:r>
            </a:p>
            <a:p>
              <a:pPr lvl="0" algn="r"/>
              <a:endParaRPr lang="fa-IR" sz="1600">
                <a:solidFill>
                  <a:schemeClr val="tx1"/>
                </a:solidFill>
              </a:endParaRPr>
            </a:p>
            <a:p>
              <a:pPr lvl="0" algn="r"/>
              <a:r>
                <a:rPr lang="fa-IR" sz="1600">
                  <a:solidFill>
                    <a:schemeClr val="tx1"/>
                  </a:solidFill>
                  <a:latin typeface="B Homa"/>
                </a:rPr>
                <a:t>بهای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تمام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شده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فروش</a:t>
              </a:r>
              <a:r>
                <a:rPr lang="fa-IR" sz="1600">
                  <a:solidFill>
                    <a:schemeClr val="tx1"/>
                  </a:solidFill>
                </a:rPr>
                <a:t> </a:t>
              </a:r>
              <a:r>
                <a:rPr lang="fa-IR" sz="1600">
                  <a:solidFill>
                    <a:schemeClr val="tx1"/>
                  </a:solidFill>
                  <a:latin typeface="B Homa"/>
                </a:rPr>
                <a:t>رفته</a:t>
              </a:r>
              <a:r>
                <a:rPr lang="fa-IR" sz="1600">
                  <a:solidFill>
                    <a:schemeClr val="tx1"/>
                  </a:solidFill>
                </a:rPr>
                <a:t>    3,260 = 27/17 × 120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54974" y="4508699"/>
              <a:ext cx="1958228" cy="724063"/>
              <a:chOff x="3657600" y="3170532"/>
              <a:chExt cx="3709415" cy="121608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842619" y="3170532"/>
                <a:ext cx="1215217" cy="56861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600" b="1">
                    <a:solidFill>
                      <a:srgbClr val="000000"/>
                    </a:solidFill>
                  </a:rPr>
                  <a:t>8,150</a:t>
                </a:r>
              </a:p>
            </p:txBody>
          </p:sp>
          <p:sp>
            <p:nvSpPr>
              <p:cNvPr id="32" name="Straight Connector 31"/>
              <p:cNvSpPr/>
              <p:nvPr/>
            </p:nvSpPr>
            <p:spPr>
              <a:xfrm>
                <a:off x="3657600" y="3747378"/>
                <a:ext cx="1676400" cy="0"/>
              </a:xfrm>
              <a:prstGeom prst="line">
                <a:avLst/>
              </a:prstGeom>
              <a:noFill/>
              <a:ln w="38100" cap="flat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114534" y="3818006"/>
                <a:ext cx="941930" cy="56861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600" b="1">
                    <a:solidFill>
                      <a:srgbClr val="000000"/>
                    </a:solidFill>
                  </a:rPr>
                  <a:t>300</a:t>
                </a:r>
              </a:p>
            </p:txBody>
          </p:sp>
          <p:sp>
            <p:nvSpPr>
              <p:cNvPr id="34" name="Equal 33"/>
              <p:cNvSpPr/>
              <p:nvPr/>
            </p:nvSpPr>
            <p:spPr>
              <a:xfrm>
                <a:off x="5381205" y="3598429"/>
                <a:ext cx="457200" cy="219981"/>
              </a:xfrm>
              <a:prstGeom prst="mathEqual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30338" y="3523752"/>
                <a:ext cx="1336677" cy="56861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600" b="1">
                    <a:solidFill>
                      <a:srgbClr val="000000"/>
                    </a:solidFill>
                  </a:rPr>
                  <a:t>27/17</a:t>
                </a:r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38" name="Slide Number Placeholder 3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80</a:t>
            </a:fld>
            <a:endParaRPr/>
          </a:p>
        </p:txBody>
      </p:sp>
    </p:spTree>
  </p:cSld>
  <p:clrMapOvr>
    <a:masterClrMapping/>
  </p:clrMapOvr>
  <p:transition spd="slow">
    <p:checker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شناسیایی</a:t>
            </a:r>
            <a:r>
              <a:rPr lang="fa-IR"/>
              <a:t> </a:t>
            </a:r>
            <a:r>
              <a:rPr lang="fa-IR">
                <a:latin typeface="B Homa"/>
              </a:rPr>
              <a:t>ویژه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852055"/>
            <a:ext cx="7924800" cy="1662545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شناسایی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ویژه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کؤسسات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لوکس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قیمت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اشتغال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دارند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نمایشگاه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خودرو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خودرو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خارج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موکودی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باقی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عنوان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شوند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0" y="2757055"/>
            <a:ext cx="7924800" cy="1662545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مثال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شناسایی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ویژه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مثلا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فرض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کنید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نمایشگاه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خودرو</a:t>
            </a:r>
            <a:r>
              <a:rPr lang="fa-IR" sz="1600">
                <a:solidFill>
                  <a:schemeClr val="tx1"/>
                </a:solidFill>
              </a:rPr>
              <a:t> 2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خودرو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آنها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sz="1600">
                <a:solidFill>
                  <a:schemeClr val="tx1"/>
                </a:solidFill>
              </a:rPr>
              <a:t>BMW</a:t>
            </a:r>
            <a:r>
              <a:rPr lang="fa-IR" sz="1600">
                <a:solidFill>
                  <a:schemeClr val="tx1"/>
                </a:solidFill>
              </a:rPr>
              <a:t> 2,000,000,000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پراید</a:t>
            </a:r>
            <a:r>
              <a:rPr lang="fa-IR" sz="1600">
                <a:solidFill>
                  <a:schemeClr val="tx1"/>
                </a:solidFill>
              </a:rPr>
              <a:t> 200,000,000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ریال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اگر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خودرو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sz="1600">
                <a:solidFill>
                  <a:schemeClr val="tx1"/>
                </a:solidFill>
              </a:rPr>
              <a:t>BMW 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فروخته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کرد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پراید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sz="1600">
                <a:solidFill>
                  <a:schemeClr val="tx1"/>
                </a:solidFill>
              </a:rPr>
              <a:t>BMW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عنوان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همین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علت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بودن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81</a:t>
            </a:fld>
            <a:endParaRPr/>
          </a:p>
        </p:txBody>
      </p:sp>
    </p:spTree>
  </p:cSld>
  <p:clrMapOvr>
    <a:masterClrMapping/>
  </p:clrMapOvr>
  <p:transition spd="slow">
    <p:blinds dir="vert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نکات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852055"/>
            <a:ext cx="7924800" cy="1052945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نکته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sz="1600">
                <a:solidFill>
                  <a:schemeClr val="tx1"/>
                </a:solidFill>
              </a:rPr>
              <a:t>FIFO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ارزش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بازار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نزدیک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دلیل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آنکه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فروخته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آخر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قیمت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بازار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نزدیک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باقی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52055" y="1981200"/>
            <a:ext cx="7924801" cy="1226128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نکته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صعودی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نرخ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</a:t>
            </a:r>
            <a:r>
              <a:rPr lang="fa-IR" sz="1600">
                <a:solidFill>
                  <a:schemeClr val="tx1"/>
                </a:solidFill>
              </a:rPr>
              <a:t>: 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زمانی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قیمتها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حال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افزایش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باشند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حالت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تورمی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sz="1600">
                <a:solidFill>
                  <a:schemeClr val="tx1"/>
                </a:solidFill>
              </a:rPr>
              <a:t>LIFO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بیتشر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sz="1600">
                <a:solidFill>
                  <a:schemeClr val="tx1"/>
                </a:solidFill>
              </a:rPr>
              <a:t>FIFO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.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همچین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sz="1600">
                <a:solidFill>
                  <a:schemeClr val="tx1"/>
                </a:solidFill>
              </a:rPr>
              <a:t>FIFO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بیشتر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sz="1600">
                <a:solidFill>
                  <a:schemeClr val="tx1"/>
                </a:solidFill>
              </a:rPr>
              <a:t>LIFO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حالت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sz="1600">
                <a:solidFill>
                  <a:schemeClr val="tx1"/>
                </a:solidFill>
              </a:rPr>
              <a:t>FIFP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بیشتر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sz="1600">
                <a:solidFill>
                  <a:schemeClr val="tx1"/>
                </a:solidFill>
              </a:rPr>
              <a:t>LIFO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3230667"/>
            <a:ext cx="7924800" cy="762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نکته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نزولی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نرخ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</a:t>
            </a:r>
            <a:r>
              <a:rPr lang="fa-IR" sz="1600">
                <a:solidFill>
                  <a:schemeClr val="tx1"/>
                </a:solidFill>
              </a:rPr>
              <a:t>: 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شرایط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عکس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شوند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sz="1600">
                <a:solidFill>
                  <a:schemeClr val="tx1"/>
                </a:solidFill>
              </a:rPr>
              <a:t>LIFO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بیشتر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sz="1600">
                <a:solidFill>
                  <a:schemeClr val="tx1"/>
                </a:solidFill>
              </a:rPr>
              <a:t>FIFO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2055" y="4114800"/>
            <a:ext cx="7924801" cy="990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نکته</a:t>
            </a:r>
            <a:r>
              <a:rPr lang="fa-IR" sz="1600">
                <a:solidFill>
                  <a:schemeClr val="tx1"/>
                </a:solidFill>
              </a:rPr>
              <a:t> : 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قیمت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رابطه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عکس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معنی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قیمت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اشتباهاً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بیشتر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واقع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ارزیابی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اشتباهاً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کمتر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واقع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شناسایی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52055" y="5181600"/>
            <a:ext cx="7924801" cy="990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نکته</a:t>
            </a:r>
            <a:r>
              <a:rPr lang="fa-IR" sz="1600">
                <a:solidFill>
                  <a:schemeClr val="tx1"/>
                </a:solidFill>
              </a:rPr>
              <a:t> : 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رابطه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مستقیم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معنی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اشتباهاً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بیشتر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واقع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ارزیابی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نیز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میزان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بیشتر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واقع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شناسایی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82</a:t>
            </a:fld>
            <a:endParaRPr/>
          </a:p>
        </p:txBody>
      </p:sp>
    </p:spTree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838200"/>
            <a:ext cx="7924800" cy="3733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تجاری</a:t>
            </a:r>
            <a:r>
              <a:rPr lang="fa-IR">
                <a:solidFill>
                  <a:schemeClr val="tx1"/>
                </a:solidFill>
              </a:rPr>
              <a:t>:</a:t>
            </a:r>
          </a:p>
          <a:p>
            <a:pPr lvl="0" algn="r">
              <a:lnSpc>
                <a:spcPct val="150000"/>
              </a:lnSpc>
            </a:pPr>
            <a:r>
              <a:rPr lang="fa-IR">
                <a:solidFill>
                  <a:schemeClr val="tx1"/>
                </a:solidFill>
                <a:latin typeface="B Homa"/>
              </a:rPr>
              <a:t>توسعه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روزافزون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تجارت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مبادلات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تجاری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داخلی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بین‌المللی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ضرورت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سرعت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سهولت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امر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بازرگانی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نقشی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گردش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سرمایه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حجم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مبادلات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تجاری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سرنوشت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سیاسی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اقتصادی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کشورها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دارد،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دولتها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آن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داشته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است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تدوین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ضوابط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مقررات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خاصی،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امنیت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خاطر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تاجر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بازرگان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روابط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تجاری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فراهم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نمایند</a:t>
            </a:r>
            <a:r>
              <a:rPr lang="fa-IR">
                <a:solidFill>
                  <a:schemeClr val="tx1"/>
                </a:solidFill>
              </a:rPr>
              <a:t>. </a:t>
            </a:r>
            <a:r>
              <a:rPr lang="fa-IR">
                <a:solidFill>
                  <a:schemeClr val="tx1"/>
                </a:solidFill>
                <a:latin typeface="B Homa"/>
              </a:rPr>
              <a:t>اسنادی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چون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سفته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چک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rgbClr val="FF0000"/>
                </a:solidFill>
                <a:latin typeface="B Homa"/>
              </a:rPr>
              <a:t>برات</a:t>
            </a:r>
            <a:r>
              <a:rPr lang="fa-IR">
                <a:solidFill>
                  <a:schemeClr val="tx1"/>
                </a:solidFill>
                <a:latin typeface="B Homa"/>
              </a:rPr>
              <a:t>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ویژگیها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کارکردهای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خاص،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علاوه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تاثیر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اجتناب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ناپذیری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اقتصاد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کشور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دارد</a:t>
            </a:r>
            <a:r>
              <a:rPr lang="fa-IR">
                <a:solidFill>
                  <a:schemeClr val="tx1"/>
                </a:solidFill>
              </a:rPr>
              <a:t>.</a:t>
            </a:r>
          </a:p>
          <a:p>
            <a:pPr lvl="0" algn="r">
              <a:lnSpc>
                <a:spcPct val="150000"/>
              </a:lnSpc>
            </a:pP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ادامه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آنها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توضیح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خواهیم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اسناد</a:t>
            </a:r>
            <a:r>
              <a:rPr lang="fa-IR"/>
              <a:t> </a:t>
            </a:r>
            <a:r>
              <a:rPr lang="fa-IR">
                <a:latin typeface="B Homa"/>
              </a:rPr>
              <a:t>تجاری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1- 3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83</a:t>
            </a:fld>
            <a:endParaRPr/>
          </a:p>
        </p:txBody>
      </p:sp>
    </p:spTree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838200"/>
            <a:ext cx="7924800" cy="2133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>
                <a:solidFill>
                  <a:schemeClr val="tx1"/>
                </a:solidFill>
                <a:latin typeface="B Homa"/>
              </a:rPr>
              <a:t>تعریف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سفته</a:t>
            </a:r>
            <a:r>
              <a:rPr lang="fa-IR">
                <a:solidFill>
                  <a:schemeClr val="tx1"/>
                </a:solidFill>
              </a:rPr>
              <a:t>:</a:t>
            </a:r>
          </a:p>
          <a:p>
            <a:pPr lvl="0" algn="r">
              <a:lnSpc>
                <a:spcPct val="150000"/>
              </a:lnSpc>
            </a:pPr>
            <a:r>
              <a:rPr lang="fa-IR">
                <a:solidFill>
                  <a:schemeClr val="tx1"/>
                </a:solidFill>
                <a:latin typeface="B Homa"/>
              </a:rPr>
              <a:t>طبق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ماده</a:t>
            </a:r>
            <a:r>
              <a:rPr lang="fa-IR">
                <a:solidFill>
                  <a:schemeClr val="tx1"/>
                </a:solidFill>
              </a:rPr>
              <a:t> 307 </a:t>
            </a:r>
            <a:r>
              <a:rPr lang="fa-IR">
                <a:solidFill>
                  <a:schemeClr val="tx1"/>
                </a:solidFill>
                <a:latin typeface="B Homa"/>
              </a:rPr>
              <a:t>سفته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یا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فته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طلب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سندی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است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موجب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آن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امضا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کننده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تعهد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کند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مبلغی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موعد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معین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یا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وقت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حامل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یا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شخصی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سفته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اختیار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دارد،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پولش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را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طلب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کند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بپردازد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سفته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 l="8219" r="8558"/>
          <a:stretch>
            <a:fillRect/>
          </a:stretch>
        </p:blipFill>
        <p:spPr>
          <a:xfrm>
            <a:off x="1731818" y="3276600"/>
            <a:ext cx="5960918" cy="26867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2- 3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84</a:t>
            </a:fld>
            <a:endParaRPr/>
          </a:p>
        </p:txBody>
      </p:sp>
    </p:spTree>
  </p:cSld>
  <p:clrMapOvr>
    <a:masterClrMapping/>
  </p:clrMapOvr>
  <p:transition spd="slow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838200"/>
            <a:ext cx="7924800" cy="3810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چطوری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تنظیم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کنیم؟</a:t>
            </a:r>
          </a:p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طبق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ماده</a:t>
            </a:r>
            <a:r>
              <a:rPr lang="fa-IR" sz="1600">
                <a:solidFill>
                  <a:schemeClr val="tx1"/>
                </a:solidFill>
              </a:rPr>
              <a:t> 308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علاوه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امضا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مهر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بوده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علاوه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اطلاعات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: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مبلغی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خانوادگی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گیرنده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علاوه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نوشتن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خانوادگی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صادر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کننده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اقامتگاه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محل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نیز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ضروری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شخص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معینی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صادر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خانوادگی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آورده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غیر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نوشته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«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حامل</a:t>
            </a:r>
            <a:r>
              <a:rPr lang="fa-IR" sz="1600">
                <a:solidFill>
                  <a:schemeClr val="tx1"/>
                </a:solidFill>
              </a:rPr>
              <a:t>».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خانوادگی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شخص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معین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نوشته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شخص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طلبکار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غیر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کسی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اختیار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داشته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طلبکار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محسوب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تواند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رسید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مبلغ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طلب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کند</a:t>
            </a:r>
            <a:r>
              <a:rPr lang="fa-IR" sz="1600">
                <a:solidFill>
                  <a:schemeClr val="tx1"/>
                </a:solidFill>
              </a:rPr>
              <a:t>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البته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عندالمطالبه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صادرکننده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محض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مطالبه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مبلغ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کند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نحوه</a:t>
            </a:r>
            <a:r>
              <a:rPr lang="fa-IR"/>
              <a:t> </a:t>
            </a:r>
            <a:r>
              <a:rPr lang="fa-IR">
                <a:latin typeface="B Homa"/>
              </a:rPr>
              <a:t>تکمیل</a:t>
            </a:r>
            <a:r>
              <a:rPr lang="fa-IR"/>
              <a:t> </a:t>
            </a:r>
            <a:r>
              <a:rPr lang="fa-IR">
                <a:latin typeface="B Homa"/>
              </a:rPr>
              <a:t>سفته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0" y="4724400"/>
            <a:ext cx="7924800" cy="1524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ar-AE" sz="1600">
                <a:latin typeface="B Homa"/>
              </a:rPr>
              <a:t>سقف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سفته</a:t>
            </a:r>
            <a:r>
              <a:rPr lang="fa-IR" sz="1600"/>
              <a:t>:</a:t>
            </a:r>
          </a:p>
          <a:p>
            <a:pPr lvl="0" algn="r"/>
            <a:r>
              <a:rPr lang="ar-AE" sz="1600">
                <a:latin typeface="B Homa"/>
              </a:rPr>
              <a:t>هر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برگ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سفته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سقف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خاصي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براي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تعهد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کردن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دارد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،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مثلا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اگر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روي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سفته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اي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درج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شده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باشد</a:t>
            </a:r>
            <a:r>
              <a:rPr lang="ar-AE" sz="1600"/>
              <a:t> «</a:t>
            </a:r>
            <a:r>
              <a:rPr lang="ar-AE" sz="1600">
                <a:latin typeface="B Homa"/>
              </a:rPr>
              <a:t>ده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ميليون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ريال</a:t>
            </a:r>
            <a:r>
              <a:rPr lang="ar-AE" sz="1600"/>
              <a:t>» </a:t>
            </a:r>
            <a:r>
              <a:rPr lang="ar-AE" sz="1600">
                <a:latin typeface="B Homa"/>
              </a:rPr>
              <a:t>يعني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آن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سفته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حداکثر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براي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تعهد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يک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ميليون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تومان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داراي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اعتبار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است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و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با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آن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نمي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توان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به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پرداخت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بيش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از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يک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ميليون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تومان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تعهد</a:t>
            </a:r>
            <a:r>
              <a:rPr lang="ar-AE" sz="1600"/>
              <a:t> </a:t>
            </a:r>
            <a:r>
              <a:rPr lang="ar-AE" sz="1600">
                <a:latin typeface="B Homa"/>
              </a:rPr>
              <a:t>کرد</a:t>
            </a:r>
            <a:r>
              <a:rPr lang="ar-AE" sz="160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3- 3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85</a:t>
            </a:fld>
            <a:endParaRPr/>
          </a:p>
        </p:txBody>
      </p:sp>
    </p:spTree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24400" y="983672"/>
            <a:ext cx="3962400" cy="838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248401" y="30774"/>
            <a:ext cx="24384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عملیات</a:t>
            </a:r>
            <a:r>
              <a:rPr lang="fa-IR"/>
              <a:t> </a:t>
            </a:r>
            <a:r>
              <a:rPr lang="fa-IR">
                <a:latin typeface="B Homa"/>
              </a:rPr>
              <a:t>حسابداری</a:t>
            </a:r>
            <a:r>
              <a:rPr lang="fa-IR"/>
              <a:t> </a:t>
            </a:r>
            <a:r>
              <a:rPr lang="fa-IR">
                <a:latin typeface="B Homa"/>
              </a:rPr>
              <a:t>سفته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983672"/>
            <a:ext cx="3962400" cy="838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صدور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31329" y="2126673"/>
            <a:ext cx="3962399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5/20)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2133601"/>
            <a:ext cx="3962400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5/20)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صدور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86</a:t>
            </a:fld>
            <a:endParaRPr/>
          </a:p>
        </p:txBody>
      </p:sp>
    </p:spTree>
  </p:cSld>
  <p:clrMapOvr>
    <a:masterClrMapping/>
  </p:clrMapOvr>
  <p:transition spd="slow">
    <p:dissolv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248401" y="30774"/>
            <a:ext cx="24384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جابجایی</a:t>
            </a:r>
            <a:r>
              <a:rPr lang="fa-IR"/>
              <a:t> </a:t>
            </a:r>
            <a:r>
              <a:rPr lang="fa-IR">
                <a:latin typeface="B Homa"/>
              </a:rPr>
              <a:t>سفته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3358" y="1066800"/>
            <a:ext cx="8354292" cy="1219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جابجایی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جدید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ممکن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سررسید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دلیل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نبود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نقدینگی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جدید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صادر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قبلی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باطل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گردد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جهت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جابجایی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63173" y="2438400"/>
            <a:ext cx="3962401" cy="838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جابجایی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دریافتی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" y="2438400"/>
            <a:ext cx="3962400" cy="838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صدور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0" y="3581400"/>
            <a:ext cx="3962400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5/20)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جدید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دریفافتنی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قدیم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3581400"/>
            <a:ext cx="3962400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5/20)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پرداختنی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قدیم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پرداختنی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جدید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صدور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87</a:t>
            </a:fld>
            <a:endParaRPr/>
          </a:p>
        </p:txBody>
      </p:sp>
    </p:spTree>
  </p:cSld>
  <p:clrMapOvr>
    <a:masterClrMapping/>
  </p:clrMapOvr>
  <p:transition spd="slow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838200"/>
            <a:ext cx="7924800" cy="1143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تضمینی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گاهی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تضمین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تجاری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صادر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صادر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کننده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کننده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تضمینی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553199" y="30774"/>
            <a:ext cx="21336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سفته</a:t>
            </a:r>
            <a:r>
              <a:rPr lang="fa-IR"/>
              <a:t> </a:t>
            </a:r>
            <a:r>
              <a:rPr lang="fa-IR">
                <a:latin typeface="B Homa"/>
              </a:rPr>
              <a:t>تضمینی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76800" y="1981200"/>
            <a:ext cx="3810000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5/20)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انتضامی</a:t>
            </a:r>
            <a:r>
              <a:rPr lang="fa-IR" sz="1600">
                <a:solidFill>
                  <a:schemeClr val="tx1"/>
                </a:solidFill>
              </a:rPr>
              <a:t> 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طرف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انتضامی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صدور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جهت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تضمین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بدهی</a:t>
            </a:r>
            <a:r>
              <a:rPr lang="fa-IR" sz="1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0" y="1981200"/>
            <a:ext cx="3886200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5/20)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انتضامی</a:t>
            </a:r>
            <a:r>
              <a:rPr lang="fa-IR" sz="1600">
                <a:solidFill>
                  <a:schemeClr val="tx1"/>
                </a:solidFill>
              </a:rPr>
              <a:t> 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طرف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انتضامی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جهت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تضمین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0" y="3047999"/>
            <a:ext cx="7924800" cy="5715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توجه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علاوه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طلب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1" y="3657600"/>
            <a:ext cx="7924801" cy="1600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انتضامی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طرف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انتضامی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فقط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روزنامه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انتقال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ولی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هیچ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گزارشی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البته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تراز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آزمایشی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توان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منظور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گزارشاتی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آنها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سرمایه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ترازنامه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باشند</a:t>
            </a:r>
            <a:r>
              <a:rPr lang="fa-IR" sz="1600">
                <a:solidFill>
                  <a:schemeClr val="tx1"/>
                </a:solidFill>
              </a:rPr>
              <a:t>.)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فقط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یادداشتهای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پیوست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مالی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شوند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" y="5257800"/>
            <a:ext cx="7924800" cy="990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یادداشتهای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پیوست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مالی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گزارشی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مورد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گزارشات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توضیحاتی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نکات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مهمی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تصمیم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کنندگان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مهم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توضیح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11" name="Slide Number Placeholder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88</a:t>
            </a:fld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8144" y="990600"/>
            <a:ext cx="7924800" cy="3733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>
              <a:lnSpc>
                <a:spcPct val="20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سررسید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شرح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marL="342900" lvl="0" indent="-342900" algn="r">
              <a:lnSpc>
                <a:spcPct val="200000"/>
              </a:lnSpc>
              <a:buAutoNum type="arabicPeriod"/>
            </a:pPr>
            <a:r>
              <a:rPr lang="fa-IR" sz="1600">
                <a:solidFill>
                  <a:schemeClr val="tx1"/>
                </a:solidFill>
                <a:latin typeface="B Homa"/>
              </a:rPr>
              <a:t>عندالمطالبه</a:t>
            </a:r>
            <a:r>
              <a:rPr lang="fa-IR" sz="1600">
                <a:solidFill>
                  <a:schemeClr val="tx1"/>
                </a:solidFill>
              </a:rPr>
              <a:t>: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یعنی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ذینفع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بخواهد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تسویه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گردد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  <a:p>
            <a:pPr marL="342900" lvl="0" indent="-342900" algn="r">
              <a:lnSpc>
                <a:spcPct val="200000"/>
              </a:lnSpc>
              <a:buAutoNum type="arabicPeriod"/>
            </a:pP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معین</a:t>
            </a:r>
            <a:r>
              <a:rPr lang="fa-IR" sz="1600">
                <a:solidFill>
                  <a:schemeClr val="tx1"/>
                </a:solidFill>
              </a:rPr>
              <a:t>: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مشخص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تعیین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کرده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تسویه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مثلاً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80/5/20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تسویه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  <a:p>
            <a:pPr marL="342900" lvl="0" indent="-342900" algn="r">
              <a:lnSpc>
                <a:spcPct val="200000"/>
              </a:lnSpc>
              <a:buAutoNum type="arabicPeriod"/>
            </a:pP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بعد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صدور</a:t>
            </a:r>
            <a:r>
              <a:rPr lang="fa-IR" sz="1600">
                <a:solidFill>
                  <a:schemeClr val="tx1"/>
                </a:solidFill>
              </a:rPr>
              <a:t>: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نوع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سررسید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مدت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تعیین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کنیم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بعد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صدور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مدت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تعیین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تسویه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گردد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توان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مدت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تعیین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نماییم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553199" y="30774"/>
            <a:ext cx="21336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تاریخ</a:t>
            </a:r>
            <a:r>
              <a:rPr lang="fa-IR"/>
              <a:t> </a:t>
            </a:r>
            <a:r>
              <a:rPr lang="fa-IR">
                <a:latin typeface="B Homa"/>
              </a:rPr>
              <a:t>سررسید</a:t>
            </a:r>
            <a:r>
              <a:rPr lang="fa-IR"/>
              <a:t> </a:t>
            </a:r>
            <a:r>
              <a:rPr lang="fa-IR">
                <a:latin typeface="B Homa"/>
              </a:rPr>
              <a:t>سفته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89</a:t>
            </a:fld>
            <a:endParaRPr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43736" y="827112"/>
            <a:ext cx="3657600" cy="4419600"/>
          </a:xfrm>
          <a:prstGeom prst="round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2000">
                <a:solidFill>
                  <a:schemeClr val="tx1"/>
                </a:solidFill>
                <a:latin typeface="B Homa"/>
              </a:rPr>
              <a:t>انواع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گزارشات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درون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سازمانی</a:t>
            </a:r>
            <a:r>
              <a:rPr lang="fa-IR" sz="2000">
                <a:solidFill>
                  <a:schemeClr val="tx1"/>
                </a:solidFill>
              </a:rPr>
              <a:t>:</a:t>
            </a:r>
          </a:p>
          <a:p>
            <a:pPr lvl="0" algn="r"/>
            <a:endParaRPr lang="fa-IR" sz="2000">
              <a:solidFill>
                <a:schemeClr val="tx1"/>
              </a:solidFill>
            </a:endParaRPr>
          </a:p>
          <a:p>
            <a:pPr marL="342900" lvl="0" indent="-342900" algn="r">
              <a:buAutoNum type="arabicPeriod"/>
            </a:pPr>
            <a:r>
              <a:rPr lang="fa-IR" sz="2000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موجودی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کالا</a:t>
            </a:r>
          </a:p>
          <a:p>
            <a:pPr marL="342900" lvl="0" indent="-342900" algn="r">
              <a:buAutoNum type="arabicPeriod"/>
            </a:pPr>
            <a:r>
              <a:rPr lang="fa-IR" sz="2000">
                <a:solidFill>
                  <a:schemeClr val="tx1"/>
                </a:solidFill>
                <a:latin typeface="B Homa"/>
              </a:rPr>
              <a:t>گزراش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بهای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تمام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کالای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ساخته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شده</a:t>
            </a:r>
          </a:p>
          <a:p>
            <a:pPr marL="342900" lvl="0" indent="-342900" algn="r">
              <a:buAutoNum type="arabicPeriod"/>
            </a:pPr>
            <a:r>
              <a:rPr lang="fa-IR" sz="2000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مطالبات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بدهی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مؤسسه</a:t>
            </a:r>
          </a:p>
          <a:p>
            <a:pPr marL="342900" lvl="0" indent="-342900" algn="r">
              <a:buAutoNum type="arabicPeriod"/>
            </a:pPr>
            <a:r>
              <a:rPr lang="fa-IR" sz="2000">
                <a:solidFill>
                  <a:schemeClr val="tx1"/>
                </a:solidFill>
                <a:latin typeface="B Homa"/>
              </a:rPr>
              <a:t>اوقات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تلف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اوقات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کار</a:t>
            </a:r>
          </a:p>
          <a:p>
            <a:pPr marL="342900" lvl="0" indent="-342900" algn="r">
              <a:buAutoNum type="arabicPeriod"/>
            </a:pPr>
            <a:r>
              <a:rPr lang="fa-IR" sz="2000">
                <a:solidFill>
                  <a:schemeClr val="tx1"/>
                </a:solidFill>
                <a:latin typeface="B Homa"/>
              </a:rPr>
              <a:t>لیست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حقوق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دستمزد</a:t>
            </a:r>
          </a:p>
          <a:p>
            <a:pPr marL="342900" lvl="0" indent="-342900" algn="r">
              <a:buAutoNum type="arabicPeriod"/>
            </a:pPr>
            <a:r>
              <a:rPr lang="fa-IR" sz="2000">
                <a:solidFill>
                  <a:schemeClr val="tx1"/>
                </a:solidFill>
                <a:latin typeface="B Homa"/>
              </a:rPr>
              <a:t>ساعات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کارکرد</a:t>
            </a:r>
          </a:p>
          <a:p>
            <a:pPr marL="342900" lvl="0" indent="-342900" algn="r">
              <a:buAutoNum type="arabicPeriod"/>
            </a:pPr>
            <a:r>
              <a:rPr lang="fa-IR" sz="2000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ضایعات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7936" y="827112"/>
            <a:ext cx="3657600" cy="4419600"/>
          </a:xfrm>
          <a:prstGeom prst="roundRect">
            <a:avLst/>
          </a:prstGeom>
          <a:solidFill>
            <a:schemeClr val="accent2"/>
          </a:solidFill>
          <a:ln w="38100" cap="flat">
            <a:solidFill>
              <a:schemeClr val="lt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2000">
                <a:solidFill>
                  <a:schemeClr val="tx1"/>
                </a:solidFill>
                <a:latin typeface="B Homa"/>
              </a:rPr>
              <a:t>انواع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گزارشات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برون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سازمانی</a:t>
            </a:r>
            <a:r>
              <a:rPr lang="fa-IR" sz="2000">
                <a:solidFill>
                  <a:schemeClr val="tx1"/>
                </a:solidFill>
              </a:rPr>
              <a:t>:</a:t>
            </a:r>
          </a:p>
          <a:p>
            <a:pPr lvl="0" algn="r"/>
            <a:endParaRPr lang="fa-IR" sz="2000">
              <a:solidFill>
                <a:schemeClr val="tx1"/>
              </a:solidFill>
            </a:endParaRPr>
          </a:p>
          <a:p>
            <a:pPr marL="342900" lvl="0" indent="-342900" algn="r">
              <a:buAutoNum type="arabicPeriod"/>
            </a:pPr>
            <a:r>
              <a:rPr lang="fa-IR" sz="2000">
                <a:solidFill>
                  <a:schemeClr val="tx1"/>
                </a:solidFill>
                <a:latin typeface="B Homa"/>
              </a:rPr>
              <a:t>گزراش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زیان</a:t>
            </a:r>
          </a:p>
          <a:p>
            <a:pPr marL="342900" lvl="0" indent="-342900" algn="r">
              <a:buAutoNum type="arabicPeriod"/>
            </a:pPr>
            <a:r>
              <a:rPr lang="fa-IR" sz="2000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سرمایه</a:t>
            </a:r>
          </a:p>
          <a:p>
            <a:pPr marL="342900" lvl="0" indent="-342900" algn="r">
              <a:buAutoNum type="arabicPeriod"/>
            </a:pPr>
            <a:r>
              <a:rPr lang="fa-IR" sz="2000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 sz="2000">
                <a:solidFill>
                  <a:schemeClr val="tx1"/>
                </a:solidFill>
              </a:rPr>
              <a:t> </a:t>
            </a:r>
            <a:r>
              <a:rPr lang="fa-IR" sz="2000">
                <a:solidFill>
                  <a:schemeClr val="tx1"/>
                </a:solidFill>
                <a:latin typeface="B Homa"/>
              </a:rPr>
              <a:t>ترازنامه</a:t>
            </a:r>
          </a:p>
          <a:p>
            <a:pPr marL="342900" lvl="0" indent="-342900" algn="r">
              <a:buAutoNum type="arabicPeriod"/>
            </a:pPr>
            <a:endParaRPr lang="fa-IR" sz="2000">
              <a:solidFill>
                <a:schemeClr val="tx1"/>
              </a:solidFill>
              <a:latin typeface="B Homa"/>
            </a:endParaRPr>
          </a:p>
          <a:p>
            <a:pPr marL="342900" lvl="0" indent="-342900" algn="r">
              <a:buAutoNum type="arabicPeriod"/>
            </a:pPr>
            <a:endParaRPr lang="fa-IR" sz="2000">
              <a:solidFill>
                <a:schemeClr val="tx1"/>
              </a:solidFill>
              <a:latin typeface="B Homa"/>
            </a:endParaRPr>
          </a:p>
          <a:p>
            <a:pPr marL="342900" lvl="0" indent="-342900" algn="r">
              <a:buAutoNum type="arabicPeriod"/>
            </a:pPr>
            <a:endParaRPr lang="fa-IR" sz="2000">
              <a:solidFill>
                <a:schemeClr val="tx1"/>
              </a:solidFill>
              <a:latin typeface="B Homa"/>
            </a:endParaRPr>
          </a:p>
          <a:p>
            <a:pPr marL="342900" lvl="0" indent="-342900" algn="r">
              <a:buAutoNum type="arabicPeriod"/>
            </a:pPr>
            <a:endParaRPr lang="fa-IR" sz="2000">
              <a:solidFill>
                <a:schemeClr val="tx1"/>
              </a:solidFill>
              <a:latin typeface="B Homa"/>
            </a:endParaRPr>
          </a:p>
          <a:p>
            <a:pPr marL="342900" lvl="0" indent="-342900" algn="r">
              <a:buAutoNum type="arabicPeriod"/>
            </a:pPr>
            <a:endParaRPr lang="fa-IR" sz="2000">
              <a:solidFill>
                <a:schemeClr val="tx1"/>
              </a:solidFill>
              <a:latin typeface="B Hom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43736" y="5475312"/>
            <a:ext cx="39624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گزارش</a:t>
            </a:r>
            <a:r>
              <a:rPr lang="fa-IR"/>
              <a:t> </a:t>
            </a:r>
            <a:r>
              <a:rPr lang="fa-IR">
                <a:latin typeface="B Homa"/>
              </a:rPr>
              <a:t>درون</a:t>
            </a:r>
            <a:r>
              <a:rPr lang="fa-IR"/>
              <a:t> </a:t>
            </a:r>
            <a:r>
              <a:rPr lang="fa-IR">
                <a:latin typeface="B Homa"/>
              </a:rPr>
              <a:t>سازمانی</a:t>
            </a:r>
            <a:r>
              <a:rPr lang="fa-IR"/>
              <a:t> </a:t>
            </a:r>
            <a:r>
              <a:rPr lang="fa-IR">
                <a:latin typeface="B Homa"/>
              </a:rPr>
              <a:t>قالب</a:t>
            </a:r>
            <a:r>
              <a:rPr lang="fa-IR"/>
              <a:t> </a:t>
            </a:r>
            <a:r>
              <a:rPr lang="fa-IR">
                <a:latin typeface="B Homa"/>
              </a:rPr>
              <a:t>مشخص</a:t>
            </a:r>
            <a:r>
              <a:rPr lang="fa-IR"/>
              <a:t> </a:t>
            </a:r>
            <a:r>
              <a:rPr lang="fa-IR">
                <a:latin typeface="B Homa"/>
              </a:rPr>
              <a:t>ندارد</a:t>
            </a:r>
            <a:r>
              <a:rPr lang="fa-IR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5536" y="5475312"/>
            <a:ext cx="39624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گزارش</a:t>
            </a:r>
            <a:r>
              <a:rPr lang="fa-IR"/>
              <a:t> </a:t>
            </a:r>
            <a:r>
              <a:rPr lang="fa-IR">
                <a:latin typeface="B Homa"/>
              </a:rPr>
              <a:t>برون</a:t>
            </a:r>
            <a:r>
              <a:rPr lang="fa-IR"/>
              <a:t> </a:t>
            </a:r>
            <a:r>
              <a:rPr lang="fa-IR">
                <a:latin typeface="B Homa"/>
              </a:rPr>
              <a:t>سازمانی</a:t>
            </a:r>
            <a:r>
              <a:rPr lang="fa-IR"/>
              <a:t> </a:t>
            </a:r>
            <a:r>
              <a:rPr lang="fa-IR">
                <a:latin typeface="B Homa"/>
              </a:rPr>
              <a:t>قالب</a:t>
            </a:r>
            <a:r>
              <a:rPr lang="fa-IR"/>
              <a:t> </a:t>
            </a:r>
            <a:r>
              <a:rPr lang="fa-IR">
                <a:latin typeface="B Homa"/>
              </a:rPr>
              <a:t>مشخص</a:t>
            </a:r>
            <a:r>
              <a:rPr lang="fa-IR"/>
              <a:t> </a:t>
            </a:r>
            <a:r>
              <a:rPr lang="fa-IR">
                <a:latin typeface="B Homa"/>
              </a:rPr>
              <a:t>دارد</a:t>
            </a:r>
            <a:r>
              <a:rPr lang="fa-IR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2-2</a:t>
            </a: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9</a:t>
            </a:fld>
            <a:endParaRPr/>
          </a:p>
        </p:txBody>
      </p:sp>
    </p:spTree>
  </p:cSld>
  <p:clrMapOvr>
    <a:masterClrMapping/>
  </p:clrMapOvr>
  <p:transition spd="slow">
    <p:spli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599697"/>
            <a:ext cx="7924800" cy="969671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مثال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80/5/4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صادر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سررسید</a:t>
            </a:r>
            <a:r>
              <a:rPr lang="fa-IR" sz="1600">
                <a:solidFill>
                  <a:schemeClr val="tx1"/>
                </a:solidFill>
              </a:rPr>
              <a:t> 3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بعد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صدور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.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مطلوب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تعیین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سررسید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14400" y="1641376"/>
            <a:ext cx="7924800" cy="89127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مثال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چون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مدت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سررسید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اساس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فقط</a:t>
            </a:r>
            <a:r>
              <a:rPr lang="fa-IR" sz="1600">
                <a:solidFill>
                  <a:schemeClr val="tx1"/>
                </a:solidFill>
              </a:rPr>
              <a:t> 3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صدور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اضافه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نماییم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روز</a:t>
            </a:r>
            <a:r>
              <a:rPr lang="fa-IR" sz="1600">
                <a:solidFill>
                  <a:schemeClr val="tx1"/>
                </a:solidFill>
              </a:rPr>
              <a:t>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تغییر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دهیم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نتیجه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سررسید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برابر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600">
                <a:solidFill>
                  <a:schemeClr val="tx1"/>
                </a:solidFill>
              </a:rPr>
              <a:t>: </a:t>
            </a:r>
            <a:r>
              <a:rPr lang="fa-IR" sz="1600">
                <a:solidFill>
                  <a:srgbClr val="FF0000"/>
                </a:solidFill>
              </a:rPr>
              <a:t>80/8/4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93618" y="2560355"/>
            <a:ext cx="7924800" cy="796637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مثال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طبق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مثال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قبل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اما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سررسید</a:t>
            </a:r>
            <a:r>
              <a:rPr lang="fa-IR" sz="1600">
                <a:solidFill>
                  <a:schemeClr val="tx1"/>
                </a:solidFill>
              </a:rPr>
              <a:t> 150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بعد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صدور؟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24400" y="3501008"/>
            <a:ext cx="4094018" cy="2545774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برای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مسئله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ابتدا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صدور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انتهای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باقی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مانده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بعد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کامل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محاسبه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کنیم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جمع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روزهای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150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کمتر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برسد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سپس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جمع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روزها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عدد</a:t>
            </a:r>
            <a:r>
              <a:rPr lang="fa-IR" sz="1600">
                <a:solidFill>
                  <a:schemeClr val="tx1"/>
                </a:solidFill>
              </a:rPr>
              <a:t> 150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کسر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نموده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حاصل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سررسید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3521791"/>
            <a:ext cx="4094018" cy="2715522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914400" y="3695480"/>
            <a:ext cx="2457855" cy="2314977"/>
            <a:chOff x="914400" y="3560251"/>
            <a:chExt cx="2570486" cy="2684309"/>
          </a:xfrm>
        </p:grpSpPr>
        <p:sp>
          <p:nvSpPr>
            <p:cNvPr id="8" name="Rectangle 7"/>
            <p:cNvSpPr/>
            <p:nvPr/>
          </p:nvSpPr>
          <p:spPr>
            <a:xfrm>
              <a:off x="1219200" y="3560251"/>
              <a:ext cx="492443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37414" y="3744917"/>
              <a:ext cx="441146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</a:rPr>
                <a:t>27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17052" y="3786113"/>
              <a:ext cx="598241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latin typeface="B Homa"/>
                </a:rPr>
                <a:t>مرداد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61611" y="4114249"/>
              <a:ext cx="723275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latin typeface="B Homa"/>
                </a:rPr>
                <a:t>شهریور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40954" y="4113330"/>
              <a:ext cx="407484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</a:rPr>
                <a:t>31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21430" y="4524777"/>
              <a:ext cx="473206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latin typeface="B Homa"/>
                </a:rPr>
                <a:t>مهر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74602" y="4524777"/>
              <a:ext cx="436338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69325" y="4894109"/>
              <a:ext cx="542136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latin typeface="B Homa"/>
                </a:rPr>
                <a:t>آبان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56963" y="4894109"/>
              <a:ext cx="436338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50344" y="5263441"/>
              <a:ext cx="421911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latin typeface="B Homa"/>
                </a:rPr>
                <a:t>آذر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77869" y="5263441"/>
              <a:ext cx="436338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72191" y="5498068"/>
              <a:ext cx="688009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</a:rPr>
                <a:t>(148)</a:t>
              </a: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914400" y="5867400"/>
              <a:ext cx="990600" cy="0"/>
            </a:xfrm>
            <a:prstGeom prst="line">
              <a:avLst/>
            </a:prstGeom>
            <a:noFill/>
            <a:ln w="28575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73367" y="5867400"/>
              <a:ext cx="285656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93610" y="5875228"/>
              <a:ext cx="407484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latin typeface="B Homa"/>
                </a:rPr>
                <a:t>دی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2- 2</a:t>
            </a:r>
          </a:p>
        </p:txBody>
      </p:sp>
      <p:sp>
        <p:nvSpPr>
          <p:cNvPr id="25" name="Slide Number Placeholder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90</a:t>
            </a:fld>
            <a:endParaRPr/>
          </a:p>
        </p:txBody>
      </p:sp>
    </p:spTree>
  </p:cSld>
  <p:clrMapOvr>
    <a:masterClrMapping/>
  </p:clrMapOvr>
  <p:transition spd="slow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8144" y="838200"/>
            <a:ext cx="7924800" cy="12954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جریان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>
              <a:lnSpc>
                <a:spcPct val="150000"/>
              </a:lnSpc>
            </a:pPr>
            <a:r>
              <a:rPr lang="fa-IR" sz="1600">
                <a:solidFill>
                  <a:schemeClr val="tx1"/>
                </a:solidFill>
                <a:latin typeface="B Homa"/>
              </a:rPr>
              <a:t>گاهی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ممکن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تجاری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سپرده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سررسد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متعهد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مؤسسه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واریز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نماید</a:t>
            </a:r>
            <a:r>
              <a:rPr lang="fa-IR" sz="1600">
                <a:solidFill>
                  <a:schemeClr val="tx1"/>
                </a:solidFill>
              </a:rPr>
              <a:t>.(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خواباندن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چکها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نمونه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مورد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553199" y="30774"/>
            <a:ext cx="21336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اسناد</a:t>
            </a:r>
            <a:r>
              <a:rPr lang="fa-IR"/>
              <a:t> </a:t>
            </a:r>
            <a:r>
              <a:rPr lang="fa-IR">
                <a:latin typeface="B Homa"/>
              </a:rPr>
              <a:t>دریافتنی</a:t>
            </a:r>
            <a:r>
              <a:rPr lang="fa-IR"/>
              <a:t> </a:t>
            </a:r>
            <a:r>
              <a:rPr lang="fa-IR">
                <a:latin typeface="B Homa"/>
              </a:rPr>
              <a:t>دررجریان</a:t>
            </a:r>
            <a:r>
              <a:rPr lang="fa-IR"/>
              <a:t> </a:t>
            </a:r>
            <a:r>
              <a:rPr lang="fa-IR">
                <a:latin typeface="B Homa"/>
              </a:rPr>
              <a:t>وصول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8144" y="2133600"/>
            <a:ext cx="7924800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سپردن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07872" y="2590800"/>
            <a:ext cx="4578928" cy="1524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5/20)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جریان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سپردن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جهت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1056" y="2590800"/>
            <a:ext cx="3512128" cy="1524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درجریان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گروه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درنتیجه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ماهیت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بوده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نوع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دائم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بوده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اختتامیه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بسته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ترازنامه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2" y="4194461"/>
            <a:ext cx="8368146" cy="394855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سررسد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امکان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نکول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گردد،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31329" y="4648201"/>
            <a:ext cx="4114799" cy="9144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8/20)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جریان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600">
                <a:solidFill>
                  <a:schemeClr val="tx1"/>
                </a:solidFill>
              </a:rPr>
              <a:t> 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سررسید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2" y="4648201"/>
            <a:ext cx="4114798" cy="9144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8/20)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جریان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600">
                <a:solidFill>
                  <a:schemeClr val="tx1"/>
                </a:solidFill>
              </a:rPr>
              <a:t> 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سررسید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5638800"/>
            <a:ext cx="8291946" cy="1066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منظور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نکول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سررسید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توسط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متعهد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گردد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حالت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دیگر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اعتبار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نداشته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فقط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قابلیت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پیگیری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قضایی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دارد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بجای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دلیل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آنکه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متعهد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مُُؤسسه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دارد</a:t>
            </a:r>
            <a:r>
              <a:rPr lang="fa-IR" sz="1600">
                <a:solidFill>
                  <a:schemeClr val="tx1"/>
                </a:solidFill>
              </a:rPr>
              <a:t>) 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91</a:t>
            </a:fld>
            <a:endParaRPr/>
          </a:p>
        </p:txBody>
      </p:sp>
    </p:spTree>
  </p:cSld>
  <p:clrMapOvr>
    <a:masterClrMapping/>
  </p:clrMapOvr>
  <p:transition spd="slow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507504"/>
            <a:ext cx="8153400" cy="20574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 sz="1600">
                <a:latin typeface="B Homa"/>
              </a:rPr>
              <a:t>برای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درک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مطلب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مثالی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زده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می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شود</a:t>
            </a:r>
            <a:r>
              <a:rPr lang="fa-IR" sz="1600"/>
              <a:t>.</a:t>
            </a:r>
          </a:p>
          <a:p>
            <a:pPr lvl="0" algn="r">
              <a:lnSpc>
                <a:spcPct val="150000"/>
              </a:lnSpc>
            </a:pPr>
            <a:r>
              <a:rPr lang="fa-IR" sz="1600">
                <a:latin typeface="B Homa"/>
              </a:rPr>
              <a:t>مؤسسه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بصیرت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تاریخ</a:t>
            </a:r>
            <a:r>
              <a:rPr lang="fa-IR" sz="1600"/>
              <a:t> 5/4 </a:t>
            </a:r>
            <a:r>
              <a:rPr lang="fa-IR" sz="1600">
                <a:latin typeface="B Homa"/>
              </a:rPr>
              <a:t>کالایی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را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ارزش</a:t>
            </a:r>
            <a:r>
              <a:rPr lang="fa-IR" sz="1600"/>
              <a:t> 5,000,000 </a:t>
            </a:r>
            <a:r>
              <a:rPr lang="fa-IR" sz="1600">
                <a:latin typeface="B Homa"/>
              </a:rPr>
              <a:t>ریال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فروخته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که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آن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سفته</a:t>
            </a:r>
            <a:r>
              <a:rPr lang="fa-IR" sz="1600"/>
              <a:t> 2 </a:t>
            </a:r>
            <a:r>
              <a:rPr lang="fa-IR" sz="1600">
                <a:latin typeface="B Homa"/>
              </a:rPr>
              <a:t>ماه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دریافت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نمود</a:t>
            </a:r>
            <a:r>
              <a:rPr lang="fa-IR" sz="1600"/>
              <a:t>.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تاریخ</a:t>
            </a:r>
            <a:r>
              <a:rPr lang="fa-IR" sz="1600"/>
              <a:t> 5/20 </a:t>
            </a:r>
            <a:r>
              <a:rPr lang="fa-IR" sz="1600">
                <a:latin typeface="B Homa"/>
              </a:rPr>
              <a:t>سفته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جهت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وصول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تاریخ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سررسید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بانک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واگذار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شد</a:t>
            </a:r>
            <a:r>
              <a:rPr lang="fa-IR" sz="1600"/>
              <a:t>. </a:t>
            </a:r>
          </a:p>
          <a:p>
            <a:pPr lvl="0" algn="r">
              <a:lnSpc>
                <a:spcPct val="150000"/>
              </a:lnSpc>
            </a:pPr>
            <a:r>
              <a:rPr lang="fa-IR" sz="1600">
                <a:latin typeface="B Homa"/>
              </a:rPr>
              <a:t>مطلوب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است</a:t>
            </a:r>
            <a:r>
              <a:rPr lang="fa-IR" sz="1600"/>
              <a:t>: 1. </a:t>
            </a:r>
            <a:r>
              <a:rPr lang="fa-IR" sz="1600">
                <a:latin typeface="B Homa"/>
              </a:rPr>
              <a:t>انجام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ثبتهای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لازم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در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تاریخ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های</a:t>
            </a:r>
            <a:r>
              <a:rPr lang="fa-IR" sz="1600"/>
              <a:t> 5/4 </a:t>
            </a:r>
            <a:r>
              <a:rPr lang="fa-IR" sz="1600">
                <a:latin typeface="B Homa"/>
              </a:rPr>
              <a:t>و</a:t>
            </a:r>
            <a:r>
              <a:rPr lang="fa-IR" sz="1600"/>
              <a:t> 5/20.</a:t>
            </a:r>
          </a:p>
          <a:p>
            <a:pPr lvl="0" algn="r">
              <a:lnSpc>
                <a:spcPct val="150000"/>
              </a:lnSpc>
            </a:pPr>
            <a:r>
              <a:rPr lang="fa-IR" sz="1600"/>
              <a:t>                      2. </a:t>
            </a:r>
            <a:r>
              <a:rPr lang="fa-IR" sz="1600">
                <a:latin typeface="B Homa"/>
              </a:rPr>
              <a:t>ثبت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تاریخ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سررسید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با</a:t>
            </a:r>
            <a:r>
              <a:rPr lang="fa-IR" sz="1600"/>
              <a:t> 2 </a:t>
            </a:r>
            <a:r>
              <a:rPr lang="fa-IR" sz="1600">
                <a:latin typeface="B Homa"/>
              </a:rPr>
              <a:t>فرض</a:t>
            </a:r>
            <a:r>
              <a:rPr lang="fa-IR" sz="1600"/>
              <a:t>: </a:t>
            </a:r>
            <a:r>
              <a:rPr lang="fa-IR" sz="1600">
                <a:latin typeface="B Homa"/>
              </a:rPr>
              <a:t>الف</a:t>
            </a:r>
            <a:r>
              <a:rPr lang="fa-IR" sz="1600"/>
              <a:t>) </a:t>
            </a:r>
            <a:r>
              <a:rPr lang="fa-IR" sz="1600">
                <a:latin typeface="B Homa"/>
              </a:rPr>
              <a:t>وصول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وجه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سفته</a:t>
            </a:r>
            <a:r>
              <a:rPr lang="fa-IR" sz="1600"/>
              <a:t>    </a:t>
            </a:r>
            <a:r>
              <a:rPr lang="fa-IR" sz="1600">
                <a:latin typeface="B Homa"/>
              </a:rPr>
              <a:t>ب</a:t>
            </a:r>
            <a:r>
              <a:rPr lang="fa-IR" sz="1600"/>
              <a:t>) </a:t>
            </a:r>
            <a:r>
              <a:rPr lang="fa-IR" sz="1600">
                <a:latin typeface="B Homa"/>
              </a:rPr>
              <a:t>نکول</a:t>
            </a:r>
            <a:r>
              <a:rPr lang="fa-IR" sz="1600"/>
              <a:t> </a:t>
            </a:r>
            <a:r>
              <a:rPr lang="fa-IR" sz="1600">
                <a:latin typeface="B Homa"/>
              </a:rPr>
              <a:t>سفته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029200" y="2590799"/>
            <a:ext cx="3810000" cy="1683327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5/4)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</a:rPr>
              <a:t>5,000,000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</a:rPr>
              <a:t>5,000,000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سپردن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جهت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1891" y="2618508"/>
            <a:ext cx="4076700" cy="1683327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5/20)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جریان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600">
                <a:solidFill>
                  <a:srgbClr val="0070C0"/>
                </a:solidFill>
              </a:rPr>
              <a:t>5,000,000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</a:rPr>
              <a:t>5,000,000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سپردن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جهت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72050" y="4405746"/>
            <a:ext cx="3810000" cy="1683328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فرض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7/4)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 </a:t>
            </a:r>
            <a:r>
              <a:rPr lang="fa-IR" sz="1600">
                <a:solidFill>
                  <a:srgbClr val="0070C0"/>
                </a:solidFill>
              </a:rPr>
              <a:t>5,000,000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درجریان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600">
                <a:solidFill>
                  <a:srgbClr val="0070C0"/>
                </a:solidFill>
              </a:rPr>
              <a:t>5,000,000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0" y="4412673"/>
            <a:ext cx="3810000" cy="1683327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فرض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دوم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7/4)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</a:rPr>
              <a:t>5,000,000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درجریان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وصول</a:t>
            </a:r>
            <a:r>
              <a:rPr lang="fa-IR" sz="1600">
                <a:solidFill>
                  <a:srgbClr val="0070C0"/>
                </a:solidFill>
              </a:rPr>
              <a:t>5,000,000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نکول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92</a:t>
            </a:fld>
            <a:endParaRPr/>
          </a:p>
        </p:txBody>
      </p:sp>
    </p:spTree>
  </p:cSld>
  <p:clrMapOvr>
    <a:masterClrMapping/>
  </p:clrMapOvr>
  <p:transition spd="slow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838200"/>
            <a:ext cx="8763000" cy="1066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منظور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نقد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کردن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طریق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واگذاری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قبل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سررسید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حالت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مبلغی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کارمزد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طبق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نرخ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کسر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کرده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ذینفع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نماید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553199" y="30774"/>
            <a:ext cx="21336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تنزیل</a:t>
            </a:r>
            <a:r>
              <a:rPr lang="fa-IR"/>
              <a:t> </a:t>
            </a:r>
            <a:r>
              <a:rPr lang="fa-IR">
                <a:latin typeface="B Homa"/>
              </a:rPr>
              <a:t>اسناد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3717539"/>
              </p:ext>
            </p:extLst>
          </p:nvPr>
        </p:nvGraphicFramePr>
        <p:xfrm>
          <a:off x="1143000" y="1981200"/>
          <a:ext cx="7239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52401" y="3124200"/>
            <a:ext cx="8763001" cy="685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مدت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: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مدت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واگذاری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جهت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سررسید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مدت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گویند</a:t>
            </a:r>
            <a:r>
              <a:rPr lang="fa-IR" sz="1600">
                <a:solidFill>
                  <a:schemeClr val="tx1"/>
                </a:solidFill>
              </a:rPr>
              <a:t>.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ممکن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یاشد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3810000"/>
            <a:ext cx="6858000" cy="659275"/>
            <a:chOff x="1143000" y="4567352"/>
            <a:chExt cx="6858000" cy="659275"/>
          </a:xfrm>
        </p:grpSpPr>
        <p:grpSp>
          <p:nvGrpSpPr>
            <p:cNvPr id="7" name="Group 6"/>
            <p:cNvGrpSpPr/>
            <p:nvPr/>
          </p:nvGrpSpPr>
          <p:grpSpPr>
            <a:xfrm>
              <a:off x="1143000" y="4693227"/>
              <a:ext cx="6858000" cy="533400"/>
              <a:chOff x="1143000" y="4953000"/>
              <a:chExt cx="6858000" cy="7620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143000" y="4953000"/>
                <a:ext cx="2209800" cy="762000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1"/>
              </a:gradFill>
              <a:ln w="9525" cap="flat">
                <a:solidFill>
                  <a:schemeClr val="accent2">
                    <a:shade val="95000"/>
                    <a:satMod val="105000"/>
                  </a:schemeClr>
                </a:solidFill>
              </a:ln>
              <a:effectLst>
                <a:outerShdw blurRad="40000" dist="22999" dir="540000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>
                    <a:latin typeface="B Homa"/>
                  </a:rPr>
                  <a:t>تاریخ</a:t>
                </a:r>
                <a:r>
                  <a:rPr lang="fa-IR" sz="1400"/>
                  <a:t> </a:t>
                </a:r>
                <a:r>
                  <a:rPr lang="fa-IR" sz="1400">
                    <a:latin typeface="B Homa"/>
                  </a:rPr>
                  <a:t>واگذاری</a:t>
                </a:r>
                <a:r>
                  <a:rPr lang="fa-IR" sz="1400"/>
                  <a:t> </a:t>
                </a:r>
                <a:r>
                  <a:rPr lang="fa-IR" sz="1400">
                    <a:latin typeface="B Homa"/>
                  </a:rPr>
                  <a:t>جهت</a:t>
                </a:r>
                <a:r>
                  <a:rPr lang="fa-IR" sz="1400"/>
                  <a:t> </a:t>
                </a:r>
                <a:r>
                  <a:rPr lang="fa-IR" sz="1400">
                    <a:latin typeface="B Homa"/>
                  </a:rPr>
                  <a:t>تنزیل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791200" y="4953000"/>
                <a:ext cx="2209800" cy="76200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1"/>
              </a:gradFill>
              <a:ln w="9525" cap="flat">
                <a:solidFill>
                  <a:schemeClr val="accent1">
                    <a:shade val="95000"/>
                    <a:satMod val="105000"/>
                  </a:schemeClr>
                </a:solidFill>
              </a:ln>
              <a:effectLst>
                <a:outerShdw blurRad="40000" dist="22999" dir="540000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 lvl="0">
                  <a:defRPr/>
                </a:lvl1pPr>
              </a:lstStyle>
              <a:p>
                <a:pPr lvl="0" algn="ctr"/>
                <a:r>
                  <a:rPr lang="fa-IR" sz="1400">
                    <a:latin typeface="B Homa"/>
                  </a:rPr>
                  <a:t>تاریخ</a:t>
                </a:r>
                <a:r>
                  <a:rPr lang="fa-IR" sz="1400"/>
                  <a:t> </a:t>
                </a:r>
                <a:r>
                  <a:rPr lang="fa-IR" sz="1400">
                    <a:latin typeface="B Homa"/>
                  </a:rPr>
                  <a:t>سررسید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3352800" y="5334000"/>
                <a:ext cx="2438400" cy="0"/>
              </a:xfrm>
              <a:prstGeom prst="straightConnector1">
                <a:avLst/>
              </a:prstGeom>
              <a:noFill/>
              <a:ln w="38100" cap="flat">
                <a:solidFill>
                  <a:schemeClr val="accent4"/>
                </a:solidFill>
                <a:tailEnd type="arrow"/>
              </a:ln>
              <a:effectLst>
                <a:outerShdw blurRad="40000" dist="22999" dir="540000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1" name="Rectangle 10"/>
            <p:cNvSpPr/>
            <p:nvPr/>
          </p:nvSpPr>
          <p:spPr>
            <a:xfrm>
              <a:off x="3886199" y="4567352"/>
              <a:ext cx="986167" cy="338554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600" b="1">
                  <a:solidFill>
                    <a:srgbClr val="000000"/>
                  </a:solidFill>
                  <a:latin typeface="B Homa"/>
                </a:rPr>
                <a:t>مدت</a:t>
              </a:r>
              <a:r>
                <a:rPr lang="fa-IR" sz="1600" b="1">
                  <a:solidFill>
                    <a:srgbClr val="000000"/>
                  </a:solidFill>
                </a:rPr>
                <a:t> </a:t>
              </a:r>
              <a:r>
                <a:rPr lang="fa-IR" sz="1600" b="1">
                  <a:solidFill>
                    <a:srgbClr val="000000"/>
                  </a:solidFill>
                  <a:latin typeface="B Homa"/>
                </a:rPr>
                <a:t>تنزیل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52402" y="4495800"/>
            <a:ext cx="8763000" cy="450273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نرخ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: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نرخ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کارمزد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سالانه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طرف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اعلام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گردد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2402" y="5029200"/>
            <a:ext cx="8763000" cy="685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مبلغ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: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مبلغ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اساس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مبلغ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نرخ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بهره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مدت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طبق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رابطه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محاسبه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2403" y="5808959"/>
            <a:ext cx="8714507" cy="690306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655607" y="5782738"/>
            <a:ext cx="5195284" cy="603236"/>
            <a:chOff x="443517" y="5800541"/>
            <a:chExt cx="4099262" cy="603236"/>
          </a:xfrm>
        </p:grpSpPr>
        <p:sp>
          <p:nvSpPr>
            <p:cNvPr id="16" name="Rectangle 15"/>
            <p:cNvSpPr/>
            <p:nvPr/>
          </p:nvSpPr>
          <p:spPr>
            <a:xfrm>
              <a:off x="443517" y="5883670"/>
              <a:ext cx="861133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000000"/>
                  </a:solidFill>
                  <a:latin typeface="B Homa"/>
                </a:rPr>
                <a:t>مبلغ</a:t>
              </a:r>
              <a:r>
                <a:rPr lang="fa-IR" sz="1400" b="1">
                  <a:solidFill>
                    <a:srgbClr val="000000"/>
                  </a:solidFill>
                </a:rPr>
                <a:t> </a:t>
              </a:r>
              <a:r>
                <a:rPr lang="fa-IR" sz="1400" b="1">
                  <a:solidFill>
                    <a:srgbClr val="000000"/>
                  </a:solidFill>
                  <a:latin typeface="B Homa"/>
                </a:rPr>
                <a:t>تنزیل</a:t>
              </a:r>
            </a:p>
          </p:txBody>
        </p:sp>
        <p:sp>
          <p:nvSpPr>
            <p:cNvPr id="17" name="Equal 16"/>
            <p:cNvSpPr/>
            <p:nvPr/>
          </p:nvSpPr>
          <p:spPr>
            <a:xfrm>
              <a:off x="1304650" y="5986021"/>
              <a:ext cx="190500" cy="169277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22235" y="5916770"/>
              <a:ext cx="873957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000000"/>
                  </a:solidFill>
                  <a:latin typeface="B Homa"/>
                </a:rPr>
                <a:t>مبلغ</a:t>
              </a:r>
              <a:r>
                <a:rPr lang="fa-IR" sz="1400" b="1">
                  <a:solidFill>
                    <a:srgbClr val="000000"/>
                  </a:solidFill>
                </a:rPr>
                <a:t> </a:t>
              </a:r>
              <a:r>
                <a:rPr lang="fa-IR" sz="1400" b="1">
                  <a:solidFill>
                    <a:srgbClr val="000000"/>
                  </a:solidFill>
                  <a:latin typeface="B Homa"/>
                </a:rPr>
                <a:t>سفته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80820" y="5921482"/>
              <a:ext cx="671980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000000"/>
                  </a:solidFill>
                  <a:latin typeface="B Homa"/>
                </a:rPr>
                <a:t>نرخ</a:t>
              </a:r>
              <a:r>
                <a:rPr lang="fa-IR" sz="1400" b="1">
                  <a:solidFill>
                    <a:srgbClr val="000000"/>
                  </a:solidFill>
                </a:rPr>
                <a:t> </a:t>
              </a:r>
              <a:r>
                <a:rPr lang="fa-IR" sz="1400" b="1">
                  <a:solidFill>
                    <a:srgbClr val="000000"/>
                  </a:solidFill>
                  <a:latin typeface="B Homa"/>
                </a:rPr>
                <a:t>بهره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57600" y="5800541"/>
              <a:ext cx="885179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000000"/>
                  </a:solidFill>
                  <a:latin typeface="B Homa"/>
                </a:rPr>
                <a:t>مدت</a:t>
              </a:r>
              <a:r>
                <a:rPr lang="fa-IR" sz="1400" b="1">
                  <a:solidFill>
                    <a:srgbClr val="000000"/>
                  </a:solidFill>
                </a:rPr>
                <a:t> </a:t>
              </a:r>
              <a:r>
                <a:rPr lang="fa-IR" sz="1400" b="1">
                  <a:solidFill>
                    <a:srgbClr val="000000"/>
                  </a:solidFill>
                  <a:latin typeface="B Homa"/>
                </a:rPr>
                <a:t>تنزیل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88799" y="6096000"/>
              <a:ext cx="481222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000000"/>
                  </a:solidFill>
                </a:rPr>
                <a:t>360</a:t>
              </a:r>
            </a:p>
          </p:txBody>
        </p:sp>
        <p:sp>
          <p:nvSpPr>
            <p:cNvPr id="22" name="Multiply 21"/>
            <p:cNvSpPr/>
            <p:nvPr/>
          </p:nvSpPr>
          <p:spPr>
            <a:xfrm>
              <a:off x="2396193" y="5943600"/>
              <a:ext cx="194607" cy="263543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23" name="Multiply 22"/>
            <p:cNvSpPr/>
            <p:nvPr/>
          </p:nvSpPr>
          <p:spPr>
            <a:xfrm>
              <a:off x="3326883" y="5969572"/>
              <a:ext cx="194607" cy="263543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3597690" y="6096000"/>
              <a:ext cx="911966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sp>
        <p:nvSpPr>
          <p:cNvPr id="25" name="Rectangle 24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1- 3</a:t>
            </a:r>
          </a:p>
        </p:txBody>
      </p:sp>
      <p:sp>
        <p:nvSpPr>
          <p:cNvPr id="27" name="Slide Number Placeholder 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93</a:t>
            </a:fld>
            <a:endParaRPr/>
          </a:p>
        </p:txBody>
      </p:sp>
    </p:spTree>
  </p:cSld>
  <p:clrMapOvr>
    <a:masterClrMapping/>
  </p:clrMapOvr>
  <p:transition spd="slow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52900" y="304800"/>
            <a:ext cx="4800600" cy="5334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76800" y="914400"/>
            <a:ext cx="3810000" cy="1302328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5/4)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     4,900,000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 100,000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5,000,000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571500"/>
            <a:ext cx="3810000" cy="1797628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rgbClr val="FF0000"/>
                </a:solidFill>
                <a:latin typeface="B Homa"/>
              </a:rPr>
              <a:t>اسناد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دریافتنی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تنزیل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نوع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بدهی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rgbClr val="FF0000"/>
                </a:solidFill>
                <a:latin typeface="B Homa"/>
              </a:rPr>
              <a:t>احتمالی</a:t>
            </a:r>
            <a:r>
              <a:rPr lang="fa-IR" sz="1600">
                <a:solidFill>
                  <a:srgbClr val="FF0000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بدهی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احتمالی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مالی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فقط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یادداشتهای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مالی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توضیح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شوند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9655" y="2438400"/>
            <a:ext cx="7848601" cy="5334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موقت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بوده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مانند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سایر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گزارش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4291" y="3048000"/>
            <a:ext cx="7848601" cy="685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سررسید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ممکن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 2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حالت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: 1.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توسط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متعهد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600">
                <a:solidFill>
                  <a:schemeClr val="tx1"/>
                </a:solidFill>
              </a:rPr>
              <a:t> 2.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ممکن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نکول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زیر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2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حالت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46073" y="3733800"/>
            <a:ext cx="3810001" cy="130232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حالت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تسویه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7/4)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 5,000,000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5,000,000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تسویه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9319" y="3761510"/>
            <a:ext cx="3810000" cy="1302328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حالت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دوم</a:t>
            </a:r>
            <a:r>
              <a:rPr lang="fa-IR" sz="1600">
                <a:solidFill>
                  <a:schemeClr val="tx1"/>
                </a:solidFill>
              </a:rPr>
              <a:t>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نکول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7/4)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 5,000,000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5,000,000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نکول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8146" y="5063838"/>
            <a:ext cx="3810000" cy="130232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7/4)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5,100,000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5,100,000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نکول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6800" y="5323613"/>
            <a:ext cx="3429000" cy="78277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نکول</a:t>
            </a:r>
            <a:r>
              <a:rPr lang="fa-IR" sz="1600">
                <a:solidFill>
                  <a:schemeClr val="tx1"/>
                </a:solidFill>
              </a:rPr>
              <a:t> 2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2- 3</a:t>
            </a:r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94</a:t>
            </a:fld>
            <a:endParaRPr/>
          </a:p>
        </p:txBody>
      </p:sp>
    </p:spTree>
  </p:cSld>
  <p:clrMapOvr>
    <a:masterClrMapping/>
  </p:clrMapOvr>
  <p:transition spd="slow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77688" y="228600"/>
            <a:ext cx="6675812" cy="1447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مثال</a:t>
            </a:r>
            <a:r>
              <a:rPr lang="fa-IR" sz="16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5/4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10,000,000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120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روزه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</a:t>
            </a:r>
            <a:r>
              <a:rPr lang="fa-IR" sz="1600">
                <a:solidFill>
                  <a:schemeClr val="tx1"/>
                </a:solidFill>
              </a:rPr>
              <a:t>. 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7/2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جهت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نرخ</a:t>
            </a:r>
            <a:r>
              <a:rPr lang="fa-IR" sz="1600">
                <a:solidFill>
                  <a:schemeClr val="tx1"/>
                </a:solidFill>
              </a:rPr>
              <a:t> 10%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واگذار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سررسید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توسط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متعهد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نگردید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مطلوب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600">
                <a:solidFill>
                  <a:schemeClr val="tx1"/>
                </a:solidFill>
              </a:rPr>
              <a:t>: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انجام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محاسبات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ثبتهای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لازم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5/4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،</a:t>
            </a:r>
            <a:r>
              <a:rPr lang="fa-IR" sz="1600">
                <a:solidFill>
                  <a:schemeClr val="tx1"/>
                </a:solidFill>
              </a:rPr>
              <a:t> 7/2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سررسید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30315" y="1752600"/>
            <a:ext cx="2955885" cy="1981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228600" y="3840649"/>
            <a:ext cx="4591050" cy="1204616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5029200" y="1711036"/>
            <a:ext cx="3810000" cy="1143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5/4)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 10,000,000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 10,000,000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طی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600">
                <a:solidFill>
                  <a:schemeClr val="tx1"/>
                </a:solidFill>
              </a:rPr>
              <a:t> 120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روزه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5787" y="3898723"/>
            <a:ext cx="4366449" cy="603236"/>
            <a:chOff x="443517" y="5800541"/>
            <a:chExt cx="4099262" cy="603236"/>
          </a:xfrm>
        </p:grpSpPr>
        <p:sp>
          <p:nvSpPr>
            <p:cNvPr id="7" name="Rectangle 6"/>
            <p:cNvSpPr/>
            <p:nvPr/>
          </p:nvSpPr>
          <p:spPr>
            <a:xfrm>
              <a:off x="443517" y="5883670"/>
              <a:ext cx="861133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000000"/>
                  </a:solidFill>
                  <a:latin typeface="B Homa"/>
                </a:rPr>
                <a:t>مبلغ</a:t>
              </a:r>
              <a:r>
                <a:rPr lang="fa-IR" sz="1400" b="1">
                  <a:solidFill>
                    <a:srgbClr val="000000"/>
                  </a:solidFill>
                </a:rPr>
                <a:t> </a:t>
              </a:r>
              <a:r>
                <a:rPr lang="fa-IR" sz="1400" b="1">
                  <a:solidFill>
                    <a:srgbClr val="000000"/>
                  </a:solidFill>
                  <a:latin typeface="B Homa"/>
                </a:rPr>
                <a:t>تنزیل</a:t>
              </a:r>
            </a:p>
          </p:txBody>
        </p:sp>
        <p:sp>
          <p:nvSpPr>
            <p:cNvPr id="8" name="Equal 7"/>
            <p:cNvSpPr/>
            <p:nvPr/>
          </p:nvSpPr>
          <p:spPr>
            <a:xfrm>
              <a:off x="1304650" y="5986021"/>
              <a:ext cx="190500" cy="169277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2235" y="5916770"/>
              <a:ext cx="873957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000000"/>
                  </a:solidFill>
                  <a:latin typeface="B Homa"/>
                </a:rPr>
                <a:t>مبلغ</a:t>
              </a:r>
              <a:r>
                <a:rPr lang="fa-IR" sz="1400" b="1">
                  <a:solidFill>
                    <a:srgbClr val="000000"/>
                  </a:solidFill>
                </a:rPr>
                <a:t> </a:t>
              </a:r>
              <a:r>
                <a:rPr lang="fa-IR" sz="1400" b="1">
                  <a:solidFill>
                    <a:srgbClr val="000000"/>
                  </a:solidFill>
                  <a:latin typeface="B Homa"/>
                </a:rPr>
                <a:t>سفته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80820" y="5921482"/>
              <a:ext cx="671980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000000"/>
                  </a:solidFill>
                  <a:latin typeface="B Homa"/>
                </a:rPr>
                <a:t>نرخ</a:t>
              </a:r>
              <a:r>
                <a:rPr lang="fa-IR" sz="1400" b="1">
                  <a:solidFill>
                    <a:srgbClr val="000000"/>
                  </a:solidFill>
                </a:rPr>
                <a:t> </a:t>
              </a:r>
              <a:r>
                <a:rPr lang="fa-IR" sz="1400" b="1">
                  <a:solidFill>
                    <a:srgbClr val="000000"/>
                  </a:solidFill>
                  <a:latin typeface="B Homa"/>
                </a:rPr>
                <a:t>بهره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57600" y="5800541"/>
              <a:ext cx="885179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000000"/>
                  </a:solidFill>
                  <a:latin typeface="B Homa"/>
                </a:rPr>
                <a:t>مدت</a:t>
              </a:r>
              <a:r>
                <a:rPr lang="fa-IR" sz="1400" b="1">
                  <a:solidFill>
                    <a:srgbClr val="000000"/>
                  </a:solidFill>
                </a:rPr>
                <a:t> </a:t>
              </a:r>
              <a:r>
                <a:rPr lang="fa-IR" sz="1400" b="1">
                  <a:solidFill>
                    <a:srgbClr val="000000"/>
                  </a:solidFill>
                  <a:latin typeface="B Homa"/>
                </a:rPr>
                <a:t>تنزیل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88799" y="6096000"/>
              <a:ext cx="481222" cy="307777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sz="1400" b="1">
                  <a:solidFill>
                    <a:srgbClr val="000000"/>
                  </a:solidFill>
                </a:rPr>
                <a:t>360</a:t>
              </a:r>
            </a:p>
          </p:txBody>
        </p:sp>
        <p:sp>
          <p:nvSpPr>
            <p:cNvPr id="13" name="Multiply 12"/>
            <p:cNvSpPr/>
            <p:nvPr/>
          </p:nvSpPr>
          <p:spPr>
            <a:xfrm>
              <a:off x="2396193" y="5943600"/>
              <a:ext cx="194607" cy="263543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4" name="Multiply 13"/>
            <p:cNvSpPr/>
            <p:nvPr/>
          </p:nvSpPr>
          <p:spPr>
            <a:xfrm>
              <a:off x="3326883" y="5969572"/>
              <a:ext cx="194607" cy="263543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3597690" y="6096000"/>
              <a:ext cx="911966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09034" y="1901929"/>
            <a:ext cx="2465170" cy="1679471"/>
            <a:chOff x="906750" y="3560251"/>
            <a:chExt cx="2578136" cy="2375669"/>
          </a:xfrm>
        </p:grpSpPr>
        <p:sp>
          <p:nvSpPr>
            <p:cNvPr id="17" name="Rectangle 16"/>
            <p:cNvSpPr/>
            <p:nvPr/>
          </p:nvSpPr>
          <p:spPr>
            <a:xfrm>
              <a:off x="1227197" y="3560251"/>
              <a:ext cx="476451" cy="428255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37414" y="3744917"/>
              <a:ext cx="441146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</a:rPr>
                <a:t>27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17052" y="3786113"/>
              <a:ext cx="598241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latin typeface="B Homa"/>
                </a:rPr>
                <a:t>مرداد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61611" y="4114249"/>
              <a:ext cx="723275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latin typeface="B Homa"/>
                </a:rPr>
                <a:t>شهریور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40954" y="4113330"/>
              <a:ext cx="407484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</a:rPr>
                <a:t>31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21430" y="4524777"/>
              <a:ext cx="473206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latin typeface="B Homa"/>
                </a:rPr>
                <a:t>مهر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74602" y="4524777"/>
              <a:ext cx="436338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69325" y="4894109"/>
              <a:ext cx="542136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latin typeface="B Homa"/>
                </a:rPr>
                <a:t>آبان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56963" y="4894109"/>
              <a:ext cx="436338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98339" y="5123720"/>
              <a:ext cx="635714" cy="428255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</a:rPr>
                <a:t>(118)</a:t>
              </a: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906750" y="5507665"/>
              <a:ext cx="990600" cy="0"/>
            </a:xfrm>
            <a:prstGeom prst="line">
              <a:avLst/>
            </a:prstGeom>
            <a:noFill/>
            <a:ln w="28575" cap="flat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06055" y="5507665"/>
              <a:ext cx="285656" cy="369332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86768" y="5507665"/>
              <a:ext cx="441245" cy="428255"/>
            </a:xfrm>
            <a:prstGeom prst="rect">
              <a:avLst/>
            </a:prstGeom>
            <a:noFill/>
          </p:spPr>
          <p:txBody>
            <a:bodyPr wrap="none" lIns="91440" tIns="45720" rIns="91440" bIns="45720"/>
            <a:lstStyle>
              <a:lvl1pPr lvl="0">
                <a:defRPr/>
              </a:lvl1pPr>
            </a:lstStyle>
            <a:p>
              <a:pPr lvl="0" algn="ctr"/>
              <a:r>
                <a:rPr lang="fa-IR" b="1">
                  <a:solidFill>
                    <a:srgbClr val="000000"/>
                  </a:solidFill>
                  <a:latin typeface="B Homa"/>
                </a:rPr>
                <a:t>آذر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116972" y="2933700"/>
            <a:ext cx="4404030" cy="8001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واگذاری</a:t>
            </a:r>
            <a:r>
              <a:rPr lang="fa-IR" sz="1600">
                <a:solidFill>
                  <a:schemeClr val="tx1"/>
                </a:solidFill>
              </a:rPr>
              <a:t> 7/8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سررسید</a:t>
            </a:r>
            <a:r>
              <a:rPr lang="fa-IR" sz="1600">
                <a:solidFill>
                  <a:schemeClr val="tx1"/>
                </a:solidFill>
              </a:rPr>
              <a:t> 9/2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فاصله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دو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600">
                <a:solidFill>
                  <a:schemeClr val="tx1"/>
                </a:solidFill>
              </a:rPr>
              <a:t> 54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روز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آن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مدت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گفته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45654" y="4525158"/>
            <a:ext cx="694421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000000"/>
                </a:solidFill>
              </a:rPr>
              <a:t>150,000</a:t>
            </a:r>
          </a:p>
        </p:txBody>
      </p:sp>
      <p:sp>
        <p:nvSpPr>
          <p:cNvPr id="32" name="Equal 31"/>
          <p:cNvSpPr/>
          <p:nvPr/>
        </p:nvSpPr>
        <p:spPr>
          <a:xfrm>
            <a:off x="1151494" y="4627509"/>
            <a:ext cx="202917" cy="169277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1419761" y="4558258"/>
            <a:ext cx="857927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000000"/>
                </a:solidFill>
              </a:rPr>
              <a:t>10,000,000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542068" y="4562970"/>
            <a:ext cx="404278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000000"/>
                </a:solidFill>
              </a:rPr>
              <a:t>10%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144825" y="4442030"/>
            <a:ext cx="409086" cy="307776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000000"/>
                </a:solidFill>
              </a:rPr>
              <a:t>54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24200" y="4737488"/>
            <a:ext cx="512588" cy="307777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lang="fa-IR" sz="1400" b="1">
                <a:solidFill>
                  <a:srgbClr val="000000"/>
                </a:solidFill>
              </a:rPr>
              <a:t>360</a:t>
            </a:r>
          </a:p>
        </p:txBody>
      </p:sp>
      <p:sp>
        <p:nvSpPr>
          <p:cNvPr id="37" name="Multiply 36"/>
          <p:cNvSpPr/>
          <p:nvPr/>
        </p:nvSpPr>
        <p:spPr>
          <a:xfrm>
            <a:off x="2314183" y="4585088"/>
            <a:ext cx="207291" cy="26354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8" name="Multiply 37"/>
          <p:cNvSpPr/>
          <p:nvPr/>
        </p:nvSpPr>
        <p:spPr>
          <a:xfrm>
            <a:off x="2895600" y="4611060"/>
            <a:ext cx="207291" cy="26354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9" name="Straight Connector 38"/>
          <p:cNvSpPr/>
          <p:nvPr/>
        </p:nvSpPr>
        <p:spPr>
          <a:xfrm>
            <a:off x="3124200" y="4737488"/>
            <a:ext cx="451917" cy="0"/>
          </a:xfrm>
          <a:prstGeom prst="line">
            <a:avLst/>
          </a:prstGeom>
          <a:noFill/>
          <a:ln w="38100" cap="flat">
            <a:solidFill>
              <a:schemeClr val="tx1"/>
            </a:solidFill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0" name="Rounded Rectangle 39"/>
          <p:cNvSpPr/>
          <p:nvPr/>
        </p:nvSpPr>
        <p:spPr>
          <a:xfrm>
            <a:off x="5041900" y="3849885"/>
            <a:ext cx="3810000" cy="1143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7/8)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 9,850,000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  150,000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 10,000,000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041900" y="5372100"/>
            <a:ext cx="3987800" cy="1143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9/2)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تنزیل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600">
                <a:solidFill>
                  <a:schemeClr val="tx1"/>
                </a:solidFill>
              </a:rPr>
              <a:t>  10,000,000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10,000,000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نکول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سقته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0307" y="5372100"/>
            <a:ext cx="3987800" cy="1143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9/2)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chemeClr val="tx1"/>
                </a:solidFill>
              </a:rPr>
              <a:t>  10,150,000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600">
                <a:solidFill>
                  <a:schemeClr val="tx1"/>
                </a:solidFill>
              </a:rPr>
              <a:t>  10,150,000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نکول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سقته</a:t>
            </a:r>
          </a:p>
        </p:txBody>
      </p:sp>
      <p:sp>
        <p:nvSpPr>
          <p:cNvPr id="43" name="Rectangle 42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3- 3</a:t>
            </a:r>
          </a:p>
        </p:txBody>
      </p:sp>
      <p:sp>
        <p:nvSpPr>
          <p:cNvPr id="45" name="Slide Number Placeholder 4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95</a:t>
            </a:fld>
            <a:endParaRPr/>
          </a:p>
        </p:txBody>
      </p:sp>
    </p:spTree>
  </p:cSld>
  <p:clrMapOvr>
    <a:masterClrMapping/>
  </p:clrMapOvr>
  <p:transition spd="slow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838200"/>
            <a:ext cx="8763000" cy="941294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تعریف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برات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برات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عبارت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حواله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کتبی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موجب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صادر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کننده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دستور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میدهد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شخص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دیگری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مبلغ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معینی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محض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رویت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معینی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شخص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ثالث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حواله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کرد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بپردازد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553199" y="30774"/>
            <a:ext cx="21336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برات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19600" y="1828800"/>
            <a:ext cx="4495800" cy="1143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برات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دارای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سه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طرف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marL="342900" lvl="0" indent="-342900" algn="r">
              <a:buAutoNum type="arabicPeriod"/>
            </a:pPr>
            <a:r>
              <a:rPr lang="fa-IR" sz="1400">
                <a:solidFill>
                  <a:schemeClr val="tx1"/>
                </a:solidFill>
                <a:latin typeface="B Homa"/>
              </a:rPr>
              <a:t>صادر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کننده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برات</a:t>
            </a:r>
            <a:r>
              <a:rPr lang="fa-IR" sz="1400">
                <a:solidFill>
                  <a:schemeClr val="tx1"/>
                </a:solidFill>
              </a:rPr>
              <a:t>(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کش</a:t>
            </a:r>
            <a:r>
              <a:rPr lang="fa-IR" sz="1400">
                <a:solidFill>
                  <a:schemeClr val="tx1"/>
                </a:solidFill>
              </a:rPr>
              <a:t>)</a:t>
            </a:r>
          </a:p>
          <a:p>
            <a:pPr marL="342900" lvl="0" indent="-342900" algn="r">
              <a:buAutoNum type="arabicPeriod"/>
            </a:pPr>
            <a:r>
              <a:rPr lang="fa-IR" sz="14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کننده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برات</a:t>
            </a:r>
            <a:r>
              <a:rPr lang="fa-IR" sz="1400">
                <a:solidFill>
                  <a:schemeClr val="tx1"/>
                </a:solidFill>
              </a:rPr>
              <a:t>(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گیر</a:t>
            </a:r>
            <a:r>
              <a:rPr lang="fa-IR" sz="1400">
                <a:solidFill>
                  <a:schemeClr val="tx1"/>
                </a:solidFill>
              </a:rPr>
              <a:t>) </a:t>
            </a:r>
          </a:p>
          <a:p>
            <a:pPr marL="342900" lvl="0" indent="-342900" algn="r">
              <a:buAutoNum type="arabicPeriod"/>
            </a:pPr>
            <a:r>
              <a:rPr lang="fa-IR" sz="14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کننده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برات</a:t>
            </a:r>
            <a:r>
              <a:rPr lang="fa-IR" sz="1400">
                <a:solidFill>
                  <a:schemeClr val="tx1"/>
                </a:solidFill>
              </a:rPr>
              <a:t>(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دارنده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برات</a:t>
            </a:r>
            <a:r>
              <a:rPr lang="fa-IR" sz="1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9549" y="3048000"/>
            <a:ext cx="8705851" cy="941294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تفاوت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سفته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با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برات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تفاوت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tx1"/>
                </a:solidFill>
              </a:rPr>
              <a:t> 2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سند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تجاری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منطقه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زنگی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صادر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کننده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متعهد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ذینفع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. 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برات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زمانی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استفاده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منطقه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صادر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کننده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متعهد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ذینفع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مکان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نباشد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ذینفع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متعهد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مکان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4114800"/>
            <a:ext cx="8648700" cy="605118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نکته</a:t>
            </a:r>
            <a:r>
              <a:rPr lang="fa-IR" sz="14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برات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امکان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دارد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بین</a:t>
            </a:r>
            <a:r>
              <a:rPr lang="fa-IR" sz="1400">
                <a:solidFill>
                  <a:schemeClr val="tx1"/>
                </a:solidFill>
              </a:rPr>
              <a:t> 2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نفر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صورت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گیرد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حالت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صادر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کننده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متعهد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یکی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9550" y="4800600"/>
            <a:ext cx="8648700" cy="470647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dk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ادامه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عملیات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حسابداری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صادر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کننده،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متعهد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ذینفع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نشان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خواهد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9550" y="5410200"/>
            <a:ext cx="8648700" cy="609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نکول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برات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منظور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نکول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قبول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نکردن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توسط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متعهد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1- 2</a:t>
            </a:r>
          </a:p>
        </p:txBody>
      </p:sp>
      <p:sp>
        <p:nvSpPr>
          <p:cNvPr id="11" name="Slide Number Placeholder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96</a:t>
            </a:fld>
            <a:endParaRPr/>
          </a:p>
        </p:txBody>
      </p:sp>
    </p:spTree>
  </p:cSld>
  <p:clrMapOvr>
    <a:masterClrMapping/>
  </p:clrMapOvr>
  <p:transition spd="slow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76256" y="228600"/>
            <a:ext cx="2115344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صادر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کننده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حسنی</a:t>
            </a:r>
            <a:r>
              <a:rPr lang="fa-IR" sz="16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244492" y="990600"/>
            <a:ext cx="2747108" cy="685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200">
                <a:solidFill>
                  <a:schemeClr val="tx1"/>
                </a:solidFill>
              </a:rPr>
              <a:t>5/4)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200">
                <a:solidFill>
                  <a:schemeClr val="tx1"/>
                </a:solidFill>
              </a:rPr>
              <a:t>  2,000,000</a:t>
            </a:r>
          </a:p>
          <a:p>
            <a:pPr lvl="0" algn="r"/>
            <a:r>
              <a:rPr lang="fa-IR" sz="1200">
                <a:solidFill>
                  <a:schemeClr val="tx1"/>
                </a:solidFill>
              </a:rPr>
              <a:t>    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200">
                <a:solidFill>
                  <a:schemeClr val="tx1"/>
                </a:solidFill>
              </a:rPr>
              <a:t>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پرداختنی</a:t>
            </a:r>
            <a:r>
              <a:rPr lang="fa-IR" sz="1200">
                <a:solidFill>
                  <a:schemeClr val="tx1"/>
                </a:solidFill>
              </a:rPr>
              <a:t> (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رضایی</a:t>
            </a:r>
            <a:r>
              <a:rPr lang="fa-IR" sz="1200">
                <a:solidFill>
                  <a:schemeClr val="tx1"/>
                </a:solidFill>
              </a:rPr>
              <a:t>) 2,000,000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رضایی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42792" y="228600"/>
            <a:ext cx="1872208" cy="381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متعهد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حسینی</a:t>
            </a:r>
            <a:r>
              <a:rPr lang="fa-IR" sz="16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6051" y="374698"/>
            <a:ext cx="1872208" cy="29031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دفاتر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ذینفع</a:t>
            </a:r>
            <a:r>
              <a:rPr lang="fa-IR" sz="1600">
                <a:solidFill>
                  <a:schemeClr val="tx1"/>
                </a:solidFill>
              </a:rPr>
              <a:t> (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رضایی</a:t>
            </a:r>
            <a:r>
              <a:rPr lang="fa-IR" sz="16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96492" y="990600"/>
            <a:ext cx="2747108" cy="685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400">
                <a:solidFill>
                  <a:schemeClr val="tx1"/>
                </a:solidFill>
                <a:latin typeface="B Homa"/>
              </a:rPr>
              <a:t>بدون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" y="990600"/>
            <a:ext cx="2895600" cy="6858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200">
                <a:solidFill>
                  <a:schemeClr val="tx1"/>
                </a:solidFill>
              </a:rPr>
              <a:t>5/4)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200">
                <a:solidFill>
                  <a:schemeClr val="tx1"/>
                </a:solidFill>
              </a:rPr>
              <a:t>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200">
                <a:solidFill>
                  <a:schemeClr val="tx1"/>
                </a:solidFill>
              </a:rPr>
              <a:t> (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حسنی</a:t>
            </a:r>
            <a:r>
              <a:rPr lang="fa-IR" sz="1200">
                <a:solidFill>
                  <a:schemeClr val="tx1"/>
                </a:solidFill>
              </a:rPr>
              <a:t>) 2,000,000</a:t>
            </a:r>
          </a:p>
          <a:p>
            <a:pPr lvl="0" algn="r"/>
            <a:r>
              <a:rPr lang="fa-IR" sz="1200">
                <a:solidFill>
                  <a:schemeClr val="tx1"/>
                </a:solidFill>
              </a:rPr>
              <a:t>                                             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200">
                <a:solidFill>
                  <a:schemeClr val="tx1"/>
                </a:solidFill>
              </a:rPr>
              <a:t>  2,000,000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حسنی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4691" y="685800"/>
            <a:ext cx="8839201" cy="1905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توسط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حسنی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رضایی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00" y="1752600"/>
            <a:ext cx="8839200" cy="1905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کالا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توسط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حسنی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حسینی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4692" y="2057400"/>
            <a:ext cx="2747108" cy="762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400">
                <a:solidFill>
                  <a:schemeClr val="tx1"/>
                </a:solidFill>
                <a:latin typeface="B Homa"/>
              </a:rPr>
              <a:t>بدون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82591" y="2057400"/>
            <a:ext cx="2895601" cy="762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200">
                <a:solidFill>
                  <a:schemeClr val="tx1"/>
                </a:solidFill>
              </a:rPr>
              <a:t>5/4)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200">
                <a:solidFill>
                  <a:schemeClr val="tx1"/>
                </a:solidFill>
              </a:rPr>
              <a:t>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200">
                <a:solidFill>
                  <a:schemeClr val="tx1"/>
                </a:solidFill>
              </a:rPr>
              <a:t> (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حسینی</a:t>
            </a:r>
            <a:r>
              <a:rPr lang="fa-IR" sz="1200">
                <a:solidFill>
                  <a:schemeClr val="tx1"/>
                </a:solidFill>
              </a:rPr>
              <a:t>) 2,000,000</a:t>
            </a:r>
          </a:p>
          <a:p>
            <a:pPr lvl="0" algn="r"/>
            <a:r>
              <a:rPr lang="fa-IR" sz="1200">
                <a:solidFill>
                  <a:schemeClr val="tx1"/>
                </a:solidFill>
              </a:rPr>
              <a:t>                                             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200">
                <a:solidFill>
                  <a:schemeClr val="tx1"/>
                </a:solidFill>
              </a:rPr>
              <a:t>  2,000,000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فروش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حسینی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06883" y="2057400"/>
            <a:ext cx="2747108" cy="762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200">
                <a:solidFill>
                  <a:schemeClr val="tx1"/>
                </a:solidFill>
              </a:rPr>
              <a:t>5/4)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200">
                <a:solidFill>
                  <a:schemeClr val="tx1"/>
                </a:solidFill>
              </a:rPr>
              <a:t>  2,000,000</a:t>
            </a:r>
          </a:p>
          <a:p>
            <a:pPr lvl="0" algn="r"/>
            <a:r>
              <a:rPr lang="fa-IR" sz="1200">
                <a:solidFill>
                  <a:schemeClr val="tx1"/>
                </a:solidFill>
              </a:rPr>
              <a:t>    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200">
                <a:solidFill>
                  <a:schemeClr val="tx1"/>
                </a:solidFill>
              </a:rPr>
              <a:t>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پرداختنی</a:t>
            </a:r>
            <a:r>
              <a:rPr lang="fa-IR" sz="1200">
                <a:solidFill>
                  <a:schemeClr val="tx1"/>
                </a:solidFill>
              </a:rPr>
              <a:t> (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حسنی</a:t>
            </a:r>
            <a:r>
              <a:rPr lang="fa-IR" sz="1200">
                <a:solidFill>
                  <a:schemeClr val="tx1"/>
                </a:solidFill>
              </a:rPr>
              <a:t>) 2,000,000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خرید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نسیه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حسنی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7036" y="2895600"/>
            <a:ext cx="8839200" cy="1905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صدور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توسط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حسنی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عهده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حسینی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رضایی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79128" y="3200400"/>
            <a:ext cx="2747108" cy="40870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400">
                <a:solidFill>
                  <a:schemeClr val="tx1"/>
                </a:solidFill>
                <a:latin typeface="B Homa"/>
              </a:rPr>
              <a:t>بدون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8601" y="3200400"/>
            <a:ext cx="2747108" cy="40870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400">
                <a:solidFill>
                  <a:schemeClr val="tx1"/>
                </a:solidFill>
                <a:latin typeface="B Homa"/>
              </a:rPr>
              <a:t>بدون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348892" y="3200400"/>
            <a:ext cx="2747108" cy="40870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400">
                <a:solidFill>
                  <a:schemeClr val="tx1"/>
                </a:solidFill>
                <a:latin typeface="B Homa"/>
              </a:rPr>
              <a:t>بدون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8600" y="3695700"/>
            <a:ext cx="8839200" cy="1905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قبولی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توسط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متعهد</a:t>
            </a:r>
            <a:r>
              <a:rPr lang="fa-IR" sz="1400">
                <a:solidFill>
                  <a:schemeClr val="tx1"/>
                </a:solidFill>
              </a:rPr>
              <a:t> (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حسینی</a:t>
            </a:r>
            <a:r>
              <a:rPr lang="fa-IR" sz="1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06837" y="3962400"/>
            <a:ext cx="2895601" cy="762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200">
                <a:solidFill>
                  <a:schemeClr val="tx1"/>
                </a:solidFill>
              </a:rPr>
              <a:t>5/4)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200">
                <a:solidFill>
                  <a:schemeClr val="tx1"/>
                </a:solidFill>
              </a:rPr>
              <a:t>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پرداختنی</a:t>
            </a:r>
            <a:r>
              <a:rPr lang="fa-IR" sz="1200">
                <a:solidFill>
                  <a:schemeClr val="tx1"/>
                </a:solidFill>
              </a:rPr>
              <a:t> (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رضایی</a:t>
            </a:r>
            <a:r>
              <a:rPr lang="fa-IR" sz="1200">
                <a:solidFill>
                  <a:schemeClr val="tx1"/>
                </a:solidFill>
              </a:rPr>
              <a:t>) 2,000,000</a:t>
            </a:r>
          </a:p>
          <a:p>
            <a:pPr lvl="0" algn="r"/>
            <a:r>
              <a:rPr lang="fa-IR" sz="1200">
                <a:solidFill>
                  <a:schemeClr val="tx1"/>
                </a:solidFill>
              </a:rPr>
              <a:t>                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200">
                <a:solidFill>
                  <a:schemeClr val="tx1"/>
                </a:solidFill>
              </a:rPr>
              <a:t>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200">
                <a:solidFill>
                  <a:schemeClr val="tx1"/>
                </a:solidFill>
              </a:rPr>
              <a:t> (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حسینی</a:t>
            </a:r>
            <a:r>
              <a:rPr lang="fa-IR" sz="1200">
                <a:solidFill>
                  <a:schemeClr val="tx1"/>
                </a:solidFill>
              </a:rPr>
              <a:t>)  2,000,000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قبولی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توسط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حسینی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24200" y="3962400"/>
            <a:ext cx="2895600" cy="762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200">
                <a:solidFill>
                  <a:schemeClr val="tx1"/>
                </a:solidFill>
              </a:rPr>
              <a:t>5/4)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200">
                <a:solidFill>
                  <a:schemeClr val="tx1"/>
                </a:solidFill>
              </a:rPr>
              <a:t>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پرداختنی</a:t>
            </a:r>
            <a:r>
              <a:rPr lang="fa-IR" sz="1200">
                <a:solidFill>
                  <a:schemeClr val="tx1"/>
                </a:solidFill>
              </a:rPr>
              <a:t> (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حسنی</a:t>
            </a:r>
            <a:r>
              <a:rPr lang="fa-IR" sz="1200">
                <a:solidFill>
                  <a:schemeClr val="tx1"/>
                </a:solidFill>
              </a:rPr>
              <a:t>) 2,000,000</a:t>
            </a:r>
          </a:p>
          <a:p>
            <a:pPr lvl="0" algn="r"/>
            <a:r>
              <a:rPr lang="fa-IR" sz="1200">
                <a:solidFill>
                  <a:schemeClr val="tx1"/>
                </a:solidFill>
              </a:rPr>
              <a:t>                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200">
                <a:solidFill>
                  <a:schemeClr val="tx1"/>
                </a:solidFill>
              </a:rPr>
              <a:t>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پرداختنی</a:t>
            </a:r>
            <a:r>
              <a:rPr lang="fa-IR" sz="1200">
                <a:solidFill>
                  <a:schemeClr val="tx1"/>
                </a:solidFill>
              </a:rPr>
              <a:t> (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رضایی</a:t>
            </a:r>
            <a:r>
              <a:rPr lang="fa-IR" sz="1200">
                <a:solidFill>
                  <a:schemeClr val="tx1"/>
                </a:solidFill>
              </a:rPr>
              <a:t>)  2,000,000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قبولی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برات</a:t>
            </a:r>
            <a:r>
              <a:rPr lang="fa-IR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200" y="3962400"/>
            <a:ext cx="2895600" cy="762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200">
                <a:solidFill>
                  <a:schemeClr val="tx1"/>
                </a:solidFill>
              </a:rPr>
              <a:t>5/4)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200">
                <a:solidFill>
                  <a:schemeClr val="tx1"/>
                </a:solidFill>
              </a:rPr>
              <a:t>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200">
                <a:solidFill>
                  <a:schemeClr val="tx1"/>
                </a:solidFill>
              </a:rPr>
              <a:t> (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حسینی</a:t>
            </a:r>
            <a:r>
              <a:rPr lang="fa-IR" sz="1200">
                <a:solidFill>
                  <a:schemeClr val="tx1"/>
                </a:solidFill>
              </a:rPr>
              <a:t>) 2,000,000</a:t>
            </a:r>
          </a:p>
          <a:p>
            <a:pPr lvl="0" algn="r"/>
            <a:r>
              <a:rPr lang="fa-IR" sz="1200">
                <a:solidFill>
                  <a:schemeClr val="tx1"/>
                </a:solidFill>
              </a:rPr>
              <a:t>                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200">
                <a:solidFill>
                  <a:schemeClr val="tx1"/>
                </a:solidFill>
              </a:rPr>
              <a:t>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200">
                <a:solidFill>
                  <a:schemeClr val="tx1"/>
                </a:solidFill>
              </a:rPr>
              <a:t> (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حسنی</a:t>
            </a:r>
            <a:r>
              <a:rPr lang="fa-IR" sz="1200">
                <a:solidFill>
                  <a:schemeClr val="tx1"/>
                </a:solidFill>
              </a:rPr>
              <a:t>)  2,000,000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قبولی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برات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توسط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حسینی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8600" y="4876800"/>
            <a:ext cx="8839200" cy="1905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سفته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توسط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متعهد</a:t>
            </a:r>
            <a:r>
              <a:rPr lang="fa-IR" sz="1400">
                <a:solidFill>
                  <a:schemeClr val="tx1"/>
                </a:solidFill>
              </a:rPr>
              <a:t> (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حسینی</a:t>
            </a:r>
            <a:r>
              <a:rPr lang="fa-IR" sz="1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20692" y="5181600"/>
            <a:ext cx="2747108" cy="762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400">
                <a:solidFill>
                  <a:schemeClr val="tx1"/>
                </a:solidFill>
                <a:latin typeface="B Homa"/>
              </a:rPr>
              <a:t>بدون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269673" y="5181600"/>
            <a:ext cx="2895600" cy="762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200">
                <a:solidFill>
                  <a:schemeClr val="tx1"/>
                </a:solidFill>
              </a:rPr>
              <a:t>5/4)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200">
                <a:solidFill>
                  <a:schemeClr val="tx1"/>
                </a:solidFill>
              </a:rPr>
              <a:t>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پرداختنی</a:t>
            </a:r>
            <a:r>
              <a:rPr lang="fa-IR" sz="1200">
                <a:solidFill>
                  <a:schemeClr val="tx1"/>
                </a:solidFill>
              </a:rPr>
              <a:t> (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رضایی</a:t>
            </a:r>
            <a:r>
              <a:rPr lang="fa-IR" sz="1200">
                <a:solidFill>
                  <a:schemeClr val="tx1"/>
                </a:solidFill>
              </a:rPr>
              <a:t>) 2,000,000</a:t>
            </a:r>
          </a:p>
          <a:p>
            <a:pPr lvl="0" algn="r"/>
            <a:r>
              <a:rPr lang="fa-IR" sz="1200">
                <a:solidFill>
                  <a:schemeClr val="tx1"/>
                </a:solidFill>
              </a:rPr>
              <a:t>                                      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200">
                <a:solidFill>
                  <a:schemeClr val="tx1"/>
                </a:solidFill>
              </a:rPr>
              <a:t>  2,000,000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برات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07818" y="5181600"/>
            <a:ext cx="2895600" cy="7620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200">
                <a:solidFill>
                  <a:schemeClr val="tx1"/>
                </a:solidFill>
              </a:rPr>
              <a:t>5/4)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200">
                <a:solidFill>
                  <a:schemeClr val="tx1"/>
                </a:solidFill>
              </a:rPr>
              <a:t> 2,000,000</a:t>
            </a:r>
          </a:p>
          <a:p>
            <a:pPr lvl="0" algn="r"/>
            <a:r>
              <a:rPr lang="fa-IR" sz="1200">
                <a:solidFill>
                  <a:schemeClr val="tx1"/>
                </a:solidFill>
              </a:rPr>
              <a:t>              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200">
                <a:solidFill>
                  <a:schemeClr val="tx1"/>
                </a:solidFill>
              </a:rPr>
              <a:t> 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200">
                <a:solidFill>
                  <a:schemeClr val="tx1"/>
                </a:solidFill>
              </a:rPr>
              <a:t> (</a:t>
            </a:r>
            <a:r>
              <a:rPr lang="fa-IR" sz="1200">
                <a:solidFill>
                  <a:schemeClr val="tx1"/>
                </a:solidFill>
                <a:latin typeface="B Homa"/>
              </a:rPr>
              <a:t>حسینی</a:t>
            </a:r>
            <a:r>
              <a:rPr lang="fa-IR" sz="1200">
                <a:solidFill>
                  <a:schemeClr val="tx1"/>
                </a:solidFill>
              </a:rPr>
              <a:t>) 2,000,000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برات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108520" y="-27384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778" y="234226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2- 2</a:t>
            </a:r>
          </a:p>
        </p:txBody>
      </p:sp>
      <p:sp>
        <p:nvSpPr>
          <p:cNvPr id="27" name="Slide Number Placeholder 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97</a:t>
            </a:fld>
            <a:endParaRPr/>
          </a:p>
        </p:txBody>
      </p:sp>
    </p:spTree>
  </p:cSld>
  <p:clrMapOvr>
    <a:masterClrMapping/>
  </p:clrMapOvr>
  <p:transition spd="slow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838200"/>
            <a:ext cx="8763000" cy="1219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تعریف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چک</a:t>
            </a:r>
            <a:r>
              <a:rPr lang="fa-IR" sz="1400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۳۱۰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قانون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تجارت</a:t>
            </a:r>
            <a:r>
              <a:rPr lang="fa-IR" sz="1400">
                <a:solidFill>
                  <a:schemeClr val="tx1"/>
                </a:solidFill>
              </a:rPr>
              <a:t> 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چک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عنوان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نوشته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یاد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موجب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صادره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کننده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چک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یا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مقداری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وجوهی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نزد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محال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علیه</a:t>
            </a:r>
            <a:r>
              <a:rPr lang="fa-IR" sz="1400">
                <a:solidFill>
                  <a:schemeClr val="tx1"/>
                </a:solidFill>
              </a:rPr>
              <a:t> (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بانکی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وجه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بپردازد</a:t>
            </a:r>
            <a:r>
              <a:rPr lang="fa-IR" sz="1400">
                <a:solidFill>
                  <a:schemeClr val="tx1"/>
                </a:solidFill>
              </a:rPr>
              <a:t> )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دارد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دیگری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واگذار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نماید</a:t>
            </a:r>
            <a:r>
              <a:rPr lang="fa-IR" sz="1400">
                <a:solidFill>
                  <a:schemeClr val="tx1"/>
                </a:solidFill>
              </a:rPr>
              <a:t> .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ماده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۳۱۱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همان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قانون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مرقوم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: ”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چک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محل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صدور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قید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امضای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صادر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کننده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برسد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چک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نباید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وعده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داشته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6553199" y="30774"/>
            <a:ext cx="2133601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چک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05494" y="2118446"/>
            <a:ext cx="4133851" cy="19201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159327" y="4038600"/>
            <a:ext cx="8763001" cy="1219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عملیات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حسابداری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چک</a:t>
            </a:r>
            <a:r>
              <a:rPr lang="fa-IR" sz="14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بحث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تئوری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چک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صدور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بانک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tx1"/>
                </a:solidFill>
              </a:rPr>
              <a:t>.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دلیل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تعریف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چک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چک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داند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اما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چون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اساس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عرف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بروی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چک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تاریخ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سررسید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تعیین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صدور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اسناد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پرداختنی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بستانکار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شود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7036" y="5334000"/>
            <a:ext cx="8763000" cy="8382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400">
                <a:solidFill>
                  <a:srgbClr val="FF0000"/>
                </a:solidFill>
                <a:latin typeface="B Homa"/>
              </a:rPr>
              <a:t>ظهر</a:t>
            </a:r>
            <a:r>
              <a:rPr lang="fa-IR" sz="1400">
                <a:solidFill>
                  <a:srgbClr val="FF0000"/>
                </a:solidFill>
              </a:rPr>
              <a:t> </a:t>
            </a:r>
            <a:r>
              <a:rPr lang="fa-IR" sz="1400">
                <a:solidFill>
                  <a:srgbClr val="FF0000"/>
                </a:solidFill>
                <a:latin typeface="B Homa"/>
              </a:rPr>
              <a:t>نویسی</a:t>
            </a:r>
            <a:r>
              <a:rPr lang="fa-IR" sz="1400">
                <a:solidFill>
                  <a:srgbClr val="FF0000"/>
                </a:solidFill>
              </a:rPr>
              <a:t>:</a:t>
            </a:r>
          </a:p>
          <a:p>
            <a:pPr lvl="0" algn="r"/>
            <a:r>
              <a:rPr lang="fa-IR" sz="1400">
                <a:solidFill>
                  <a:schemeClr val="tx1"/>
                </a:solidFill>
                <a:latin typeface="B Homa"/>
              </a:rPr>
              <a:t>منظور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ظهر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نویسی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پشت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نویسی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چک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جهت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انتقال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دیگری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باشد</a:t>
            </a:r>
            <a:r>
              <a:rPr lang="fa-IR" sz="1400">
                <a:solidFill>
                  <a:schemeClr val="tx1"/>
                </a:solidFill>
              </a:rPr>
              <a:t>.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آن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کننده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اول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آنرا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امضاء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تأیید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کرده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دیگری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واگذار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می</a:t>
            </a:r>
            <a:r>
              <a:rPr lang="fa-IR" sz="1400">
                <a:solidFill>
                  <a:schemeClr val="tx1"/>
                </a:solidFill>
              </a:rPr>
              <a:t> </a:t>
            </a:r>
            <a:r>
              <a:rPr lang="fa-IR" sz="1400">
                <a:solidFill>
                  <a:schemeClr val="tx1"/>
                </a:solidFill>
                <a:latin typeface="B Homa"/>
              </a:rPr>
              <a:t>کند</a:t>
            </a:r>
            <a:r>
              <a:rPr lang="fa-IR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98</a:t>
            </a:fld>
            <a:endParaRPr/>
          </a:p>
        </p:txBody>
      </p:sp>
    </p:spTree>
  </p:cSld>
  <p:clrMapOvr>
    <a:masterClrMapping/>
  </p:clrMapOvr>
  <p:transition spd="slow">
    <p:split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6698674" y="30774"/>
            <a:ext cx="1988126" cy="807426"/>
          </a:xfrm>
          <a:prstGeom prst="star8">
            <a:avLst/>
          </a:prstGeom>
          <a:gradFill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>
                <a:latin typeface="B Homa"/>
              </a:rPr>
              <a:t>صندوق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852055"/>
            <a:ext cx="7924800" cy="218209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>
                <a:solidFill>
                  <a:schemeClr val="tx1"/>
                </a:solidFill>
              </a:rPr>
              <a:t>: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گروه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دارایی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ها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 (</a:t>
            </a:r>
            <a:r>
              <a:rPr lang="fa-IR">
                <a:solidFill>
                  <a:schemeClr val="tx1"/>
                </a:solidFill>
                <a:latin typeface="B Homa"/>
              </a:rPr>
              <a:t>دارایی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جاری</a:t>
            </a:r>
            <a:r>
              <a:rPr lang="fa-IR">
                <a:solidFill>
                  <a:schemeClr val="tx1"/>
                </a:solidFill>
              </a:rPr>
              <a:t>)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نتیجه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دارای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ماهیت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بدهکار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بوده،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نوع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دائم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ترازنامه</a:t>
            </a:r>
            <a:r>
              <a:rPr lang="fa-IR">
                <a:solidFill>
                  <a:schemeClr val="tx1"/>
                </a:solidFill>
              </a:rPr>
              <a:t> (</a:t>
            </a:r>
            <a:r>
              <a:rPr lang="fa-IR">
                <a:solidFill>
                  <a:schemeClr val="tx1"/>
                </a:solidFill>
                <a:latin typeface="B Homa"/>
              </a:rPr>
              <a:t>به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عنوان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اولین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داراییها</a:t>
            </a:r>
            <a:r>
              <a:rPr lang="fa-IR">
                <a:solidFill>
                  <a:schemeClr val="tx1"/>
                </a:solidFill>
              </a:rPr>
              <a:t>) </a:t>
            </a:r>
            <a:r>
              <a:rPr lang="fa-IR">
                <a:solidFill>
                  <a:schemeClr val="tx1"/>
                </a:solidFill>
                <a:latin typeface="B Homa"/>
              </a:rPr>
              <a:t>نشان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داده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در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پایان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دوره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مالی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اختتامیه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بسته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شود</a:t>
            </a:r>
            <a:r>
              <a:rPr lang="fa-IR">
                <a:solidFill>
                  <a:schemeClr val="tx1"/>
                </a:solidFill>
              </a:rPr>
              <a:t>.</a:t>
            </a:r>
          </a:p>
          <a:p>
            <a:pPr lvl="0" algn="r"/>
            <a:r>
              <a:rPr lang="fa-IR">
                <a:solidFill>
                  <a:schemeClr val="tx1"/>
                </a:solidFill>
                <a:latin typeface="B Homa"/>
              </a:rPr>
              <a:t>حساب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نقد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ترین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و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قابل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دسترس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ترین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حسابها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می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باشد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که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احتمال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سوءاستفاده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از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آن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زیاد</a:t>
            </a:r>
            <a:r>
              <a:rPr lang="fa-IR">
                <a:solidFill>
                  <a:schemeClr val="tx1"/>
                </a:solidFill>
              </a:rPr>
              <a:t> </a:t>
            </a:r>
            <a:r>
              <a:rPr lang="fa-IR">
                <a:solidFill>
                  <a:schemeClr val="tx1"/>
                </a:solidFill>
                <a:latin typeface="B Homa"/>
              </a:rPr>
              <a:t>است</a:t>
            </a:r>
            <a:r>
              <a:rPr lang="fa-I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48200" y="3352801"/>
            <a:ext cx="4267200" cy="609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افزایش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tx1"/>
                </a:solidFill>
              </a:rPr>
              <a:t> (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واریز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از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بدهکاران</a:t>
            </a:r>
            <a:r>
              <a:rPr lang="fa-IR" sz="1600">
                <a:solidFill>
                  <a:schemeClr val="tx1"/>
                </a:solidFill>
              </a:rPr>
              <a:t>):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00600" y="4038601"/>
            <a:ext cx="3962400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12/29)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tx1"/>
                </a:solidFill>
              </a:rPr>
              <a:t>  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حسابهای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دریافتنی</a:t>
            </a:r>
            <a:r>
              <a:rPr lang="fa-IR" sz="1600">
                <a:solidFill>
                  <a:srgbClr val="0070C0"/>
                </a:solidFill>
              </a:rPr>
              <a:t>2,000,000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دریافت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مطالبات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3352801"/>
            <a:ext cx="4267200" cy="609600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ثبت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در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زمان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کاهش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حساب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tx1"/>
                </a:solidFill>
              </a:rPr>
              <a:t> (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ها</a:t>
            </a:r>
            <a:r>
              <a:rPr lang="fa-IR" sz="1600">
                <a:solidFill>
                  <a:schemeClr val="tx1"/>
                </a:solidFill>
              </a:rPr>
              <a:t>):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4038601"/>
            <a:ext cx="3962400" cy="1066799"/>
          </a:xfrm>
          <a:prstGeom prst="roundRect">
            <a:avLst>
              <a:gd name="adj" fmla="val 16998"/>
            </a:avLst>
          </a:prstGeo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r"/>
            <a:r>
              <a:rPr lang="fa-IR" sz="1600">
                <a:solidFill>
                  <a:schemeClr val="tx1"/>
                </a:solidFill>
              </a:rPr>
              <a:t>12/29)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</a:rPr>
              <a:t>500,000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</a:rPr>
              <a:t>                             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صندوق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rgbClr val="0070C0"/>
                </a:solidFill>
              </a:rPr>
              <a:t>500,000</a:t>
            </a:r>
          </a:p>
          <a:p>
            <a:pPr lvl="0" algn="r"/>
            <a:r>
              <a:rPr lang="fa-IR" sz="1600">
                <a:solidFill>
                  <a:schemeClr val="tx1"/>
                </a:solidFill>
                <a:latin typeface="B Homa"/>
              </a:rPr>
              <a:t>پرداخت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نقدی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هزینه</a:t>
            </a:r>
            <a:r>
              <a:rPr lang="fa-IR" sz="1600">
                <a:solidFill>
                  <a:schemeClr val="tx1"/>
                </a:solidFill>
              </a:rPr>
              <a:t> </a:t>
            </a:r>
            <a:r>
              <a:rPr lang="fa-IR" sz="1600">
                <a:solidFill>
                  <a:schemeClr val="tx1"/>
                </a:solidFill>
                <a:latin typeface="B Homa"/>
              </a:rPr>
              <a:t>سوخت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317"/>
            <a:ext cx="1664237" cy="261610"/>
          </a:xfrm>
          <a:prstGeom prst="rect">
            <a:avLst/>
          </a:prstGeom>
          <a:noFill/>
        </p:spPr>
        <p:txBody>
          <a:bodyPr wrap="none" lIns="91440" tIns="45720" rIns="91440" bIns="45720"/>
          <a:lstStyle>
            <a:lvl1pPr lvl="0">
              <a:defRPr/>
            </a:lvl1pPr>
          </a:lstStyle>
          <a:p>
            <a:pPr lvl="0" algn="ctr"/>
            <a:r>
              <a:rPr sz="1100">
                <a:solidFill>
                  <a:srgbClr val="000000"/>
                </a:solidFill>
              </a:rPr>
              <a:t>hmoghanloo@yahoo.com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6298" y="277927"/>
            <a:ext cx="1021326" cy="193545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fa-IR" sz="1200">
                <a:latin typeface="B Homa"/>
              </a:rPr>
              <a:t>صفحه</a:t>
            </a:r>
            <a:r>
              <a:rPr lang="fa-IR" sz="1200"/>
              <a:t> 1- 1</a:t>
            </a:r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99</a:t>
            </a:fld>
            <a:endParaRPr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18071</Words>
  <Application>Microsoft Office PowerPoint</Application>
  <PresentationFormat>On-screen Show (4:3)</PresentationFormat>
  <Paragraphs>2198</Paragraphs>
  <Slides>136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47" baseType="lpstr">
      <vt:lpstr>A Farzian</vt:lpstr>
      <vt:lpstr>A Kavir</vt:lpstr>
      <vt:lpstr>A Nasr</vt:lpstr>
      <vt:lpstr>A Piramooz B1</vt:lpstr>
      <vt:lpstr>Arial</vt:lpstr>
      <vt:lpstr>B Homa</vt:lpstr>
      <vt:lpstr>B Titr</vt:lpstr>
      <vt:lpstr>Calibri</vt:lpstr>
      <vt:lpstr>Mistral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</dc:creator>
  <cp:lastModifiedBy>Shiva</cp:lastModifiedBy>
  <cp:revision>7</cp:revision>
  <dcterms:modified xsi:type="dcterms:W3CDTF">2023-06-17T07:44:56Z</dcterms:modified>
</cp:coreProperties>
</file>