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3"/>
  </p:notesMasterIdLst>
  <p:sldIdLst>
    <p:sldId id="473" r:id="rId2"/>
    <p:sldId id="256" r:id="rId3"/>
    <p:sldId id="257" r:id="rId4"/>
    <p:sldId id="462" r:id="rId5"/>
    <p:sldId id="258" r:id="rId6"/>
    <p:sldId id="463" r:id="rId7"/>
    <p:sldId id="259" r:id="rId8"/>
    <p:sldId id="260" r:id="rId9"/>
    <p:sldId id="272" r:id="rId10"/>
    <p:sldId id="273" r:id="rId11"/>
    <p:sldId id="261" r:id="rId12"/>
    <p:sldId id="262" r:id="rId13"/>
    <p:sldId id="267" r:id="rId14"/>
    <p:sldId id="263" r:id="rId15"/>
    <p:sldId id="271" r:id="rId16"/>
    <p:sldId id="264" r:id="rId17"/>
    <p:sldId id="265" r:id="rId18"/>
    <p:sldId id="266" r:id="rId19"/>
    <p:sldId id="268" r:id="rId20"/>
    <p:sldId id="464" r:id="rId21"/>
    <p:sldId id="269" r:id="rId22"/>
    <p:sldId id="465" r:id="rId23"/>
    <p:sldId id="280" r:id="rId24"/>
    <p:sldId id="281" r:id="rId25"/>
    <p:sldId id="283" r:id="rId26"/>
    <p:sldId id="282" r:id="rId27"/>
    <p:sldId id="284" r:id="rId28"/>
    <p:sldId id="270" r:id="rId29"/>
    <p:sldId id="274" r:id="rId30"/>
    <p:sldId id="276" r:id="rId31"/>
    <p:sldId id="275" r:id="rId32"/>
    <p:sldId id="277" r:id="rId33"/>
    <p:sldId id="470" r:id="rId34"/>
    <p:sldId id="471" r:id="rId35"/>
    <p:sldId id="472" r:id="rId36"/>
    <p:sldId id="279" r:id="rId37"/>
    <p:sldId id="468" r:id="rId38"/>
    <p:sldId id="469" r:id="rId39"/>
    <p:sldId id="278" r:id="rId40"/>
    <p:sldId id="467" r:id="rId41"/>
    <p:sldId id="466" r:id="rId4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2" autoAdjust="0"/>
    <p:restoredTop sz="94660"/>
  </p:normalViewPr>
  <p:slideViewPr>
    <p:cSldViewPr>
      <p:cViewPr varScale="1">
        <p:scale>
          <a:sx n="69" d="100"/>
          <a:sy n="69" d="100"/>
        </p:scale>
        <p:origin x="54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D2CE663-7C53-4CD1-AA11-D186BF40C39E}" type="datetimeFigureOut">
              <a:rPr lang="en-US"/>
              <a:pPr>
                <a:defRPr/>
              </a:pPr>
              <a:t>5/24/2023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6119916D-A497-490D-8696-EC051853DC29}" type="slidenum">
              <a:rPr lang="fa-IR"/>
              <a:pPr/>
              <a:t>‹#›</a:t>
            </a:fld>
            <a:endParaRPr lang="en-US"/>
          </a:p>
        </p:txBody>
      </p:sp>
    </p:spTree>
    <p:extLst>
      <p:ext uri="{BB962C8B-B14F-4D97-AF65-F5344CB8AC3E}">
        <p14:creationId xmlns:p14="http://schemas.microsoft.com/office/powerpoint/2010/main" val="36533373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xfrm>
            <a:off x="1588" y="8685213"/>
            <a:ext cx="2971800" cy="4587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7381832F-EDAA-4732-BFA2-14ABD58C7C36}" type="slidenum">
              <a:rPr lang="ar-SA">
                <a:solidFill>
                  <a:prstClr val="black"/>
                </a:solidFill>
              </a:rPr>
              <a:pPr/>
              <a:t>1</a:t>
            </a:fld>
            <a:endParaRPr lang="en-US">
              <a:solidFill>
                <a:prstClr val="black"/>
              </a:solidFill>
            </a:endParaRPr>
          </a:p>
        </p:txBody>
      </p:sp>
      <p:sp>
        <p:nvSpPr>
          <p:cNvPr id="53251" name="Rectangle 7"/>
          <p:cNvSpPr txBox="1">
            <a:spLocks noGrp="1" noChangeArrowheads="1"/>
          </p:cNvSpPr>
          <p:nvPr/>
        </p:nvSpPr>
        <p:spPr bwMode="auto">
          <a:xfrm>
            <a:off x="1588"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rtl="1" fontAlgn="base">
              <a:spcBef>
                <a:spcPct val="0"/>
              </a:spcBef>
              <a:spcAft>
                <a:spcPct val="0"/>
              </a:spcAft>
            </a:pPr>
            <a:fld id="{04EF80D8-6603-4446-A8B1-C54EFA0C6819}" type="slidenum">
              <a:rPr lang="ar-SA" sz="1200">
                <a:solidFill>
                  <a:prstClr val="black"/>
                </a:solidFill>
              </a:rPr>
              <a:pPr rtl="1" fontAlgn="base">
                <a:spcBef>
                  <a:spcPct val="0"/>
                </a:spcBef>
                <a:spcAft>
                  <a:spcPct val="0"/>
                </a:spcAft>
              </a:pPr>
              <a:t>1</a:t>
            </a:fld>
            <a:endParaRPr lang="en-US" sz="1200">
              <a:solidFill>
                <a:prstClr val="black"/>
              </a:solidFill>
            </a:endParaRPr>
          </a:p>
        </p:txBody>
      </p:sp>
      <p:sp>
        <p:nvSpPr>
          <p:cNvPr id="53252" name="Rectangle 2"/>
          <p:cNvSpPr>
            <a:spLocks noGrp="1" noRot="1" noChangeAspect="1" noChangeArrowheads="1" noTextEdit="1"/>
          </p:cNvSpPr>
          <p:nvPr>
            <p:ph type="sldImg"/>
          </p:nvPr>
        </p:nvSpPr>
        <p:spPr>
          <a:ln/>
        </p:spPr>
      </p:sp>
      <p:sp>
        <p:nvSpPr>
          <p:cNvPr id="5325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latin typeface="Arial" charset="0"/>
              <a:cs typeface="Arial" charset="0"/>
            </a:endParaRPr>
          </a:p>
        </p:txBody>
      </p:sp>
    </p:spTree>
    <p:extLst>
      <p:ext uri="{BB962C8B-B14F-4D97-AF65-F5344CB8AC3E}">
        <p14:creationId xmlns:p14="http://schemas.microsoft.com/office/powerpoint/2010/main" val="11852242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smtClean="0"/>
          </a:p>
        </p:txBody>
      </p:sp>
    </p:spTree>
    <p:extLst>
      <p:ext uri="{BB962C8B-B14F-4D97-AF65-F5344CB8AC3E}">
        <p14:creationId xmlns:p14="http://schemas.microsoft.com/office/powerpoint/2010/main" val="31030708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5" name="Rectangle 4"/>
          <p:cNvSpPr>
            <a:spLocks noChangeArrowheads="1"/>
          </p:cNvSpPr>
          <p:nvPr/>
        </p:nvSpPr>
        <p:spPr bwMode="white">
          <a:xfrm>
            <a:off x="8991600" y="3175"/>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tangle 5"/>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Rectangle 6"/>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Straight Connector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Rectangle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en-US" smtClean="0"/>
              <a:t>Click to edit Master title style</a:t>
            </a:r>
            <a:endParaRPr lang="en-US"/>
          </a:p>
        </p:txBody>
      </p:sp>
      <p:sp>
        <p:nvSpPr>
          <p:cNvPr id="15" name="Date Placeholder 27"/>
          <p:cNvSpPr>
            <a:spLocks noGrp="1"/>
          </p:cNvSpPr>
          <p:nvPr>
            <p:ph type="dt" sz="half" idx="10"/>
          </p:nvPr>
        </p:nvSpPr>
        <p:spPr/>
        <p:txBody>
          <a:bodyPr/>
          <a:lstStyle>
            <a:lvl1pPr>
              <a:defRPr/>
            </a:lvl1pPr>
          </a:lstStyle>
          <a:p>
            <a:pPr>
              <a:defRPr/>
            </a:pPr>
            <a:fld id="{8917BC75-8DB5-4F86-88F1-F0E849AC5309}" type="datetimeFigureOut">
              <a:rPr lang="en-US"/>
              <a:pPr>
                <a:defRPr/>
              </a:pPr>
              <a:t>5/24/2023</a:t>
            </a:fld>
            <a:endParaRPr lang="en-US"/>
          </a:p>
        </p:txBody>
      </p:sp>
      <p:sp>
        <p:nvSpPr>
          <p:cNvPr id="16" name="Footer Placeholder 16"/>
          <p:cNvSpPr>
            <a:spLocks noGrp="1"/>
          </p:cNvSpPr>
          <p:nvPr>
            <p:ph type="ftr" sz="quarter" idx="11"/>
          </p:nvPr>
        </p:nvSpPr>
        <p:spPr/>
        <p:txBody>
          <a:bodyPr/>
          <a:lstStyle>
            <a:lvl1pPr>
              <a:defRPr/>
            </a:lvl1pPr>
          </a:lstStyle>
          <a:p>
            <a:pPr>
              <a:defRPr/>
            </a:pPr>
            <a:endParaRPr lang="en-US"/>
          </a:p>
        </p:txBody>
      </p:sp>
      <p:sp>
        <p:nvSpPr>
          <p:cNvPr id="17" name="Slide Number Placeholder 28"/>
          <p:cNvSpPr>
            <a:spLocks noGrp="1"/>
          </p:cNvSpPr>
          <p:nvPr>
            <p:ph type="sldNum" sz="quarter" idx="12"/>
          </p:nvPr>
        </p:nvSpPr>
        <p:spPr>
          <a:xfrm>
            <a:off x="4343400" y="2198688"/>
            <a:ext cx="457200" cy="441325"/>
          </a:xfrm>
        </p:spPr>
        <p:txBody>
          <a:bodyPr/>
          <a:lstStyle>
            <a:lvl1pPr>
              <a:defRPr/>
            </a:lvl1pPr>
          </a:lstStyle>
          <a:p>
            <a:fld id="{E8A58CDE-D80E-48CE-A0A0-A9D5EE3ADE93}" type="slidenum">
              <a:rPr lang="fa-IR"/>
              <a:pPr/>
              <a:t>‹#›</a:t>
            </a:fld>
            <a:endParaRPr lang="en-US"/>
          </a:p>
        </p:txBody>
      </p:sp>
      <p:sp>
        <p:nvSpPr>
          <p:cNvPr id="18" name="Rectangle 17"/>
          <p:cNvSpPr/>
          <p:nvPr userDrawn="1"/>
        </p:nvSpPr>
        <p:spPr>
          <a:xfrm>
            <a:off x="-108520" y="-27384"/>
            <a:ext cx="4257676"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extLst>
      <p:ext uri="{BB962C8B-B14F-4D97-AF65-F5344CB8AC3E}">
        <p14:creationId xmlns:p14="http://schemas.microsoft.com/office/powerpoint/2010/main" val="53323239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C903C6C-729F-4298-9C68-8B11B351A744}" type="datetimeFigureOut">
              <a:rPr lang="en-US"/>
              <a:pPr>
                <a:defRPr/>
              </a:pPr>
              <a:t>5/24/2023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4E10C72-5B0A-4AD4-9457-55554A387397}" type="slidenum">
              <a:rPr lang="fa-IR"/>
              <a:pPr/>
              <a:t>‹#›</a:t>
            </a:fld>
            <a:endParaRPr lang="en-US"/>
          </a:p>
        </p:txBody>
      </p:sp>
    </p:spTree>
    <p:extLst>
      <p:ext uri="{BB962C8B-B14F-4D97-AF65-F5344CB8AC3E}">
        <p14:creationId xmlns:p14="http://schemas.microsoft.com/office/powerpoint/2010/main" val="3583830111"/>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5" name="Rectangle 4"/>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tangle 5"/>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Rectangle 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8" name="Rectangle 7"/>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Rectangle 8"/>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Straight Connector 9"/>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Oval 10"/>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Oval 11"/>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lang="en-US" smtClean="0"/>
              <a:t>Click to edit Master title style</a:t>
            </a:r>
            <a:endParaRPr lang="en-US"/>
          </a:p>
        </p:txBody>
      </p:sp>
      <p:sp>
        <p:nvSpPr>
          <p:cNvPr id="13" name="Slide Number Placeholder 5"/>
          <p:cNvSpPr>
            <a:spLocks noGrp="1"/>
          </p:cNvSpPr>
          <p:nvPr>
            <p:ph type="sldNum" sz="quarter" idx="10"/>
          </p:nvPr>
        </p:nvSpPr>
        <p:spPr>
          <a:xfrm>
            <a:off x="6915150" y="3009900"/>
            <a:ext cx="457200" cy="441325"/>
          </a:xfrm>
        </p:spPr>
        <p:txBody>
          <a:bodyPr/>
          <a:lstStyle>
            <a:lvl1pPr>
              <a:defRPr/>
            </a:lvl1pPr>
          </a:lstStyle>
          <a:p>
            <a:fld id="{21A51B2D-ED3D-4C45-B365-524445F518CE}" type="slidenum">
              <a:rPr lang="fa-IR"/>
              <a:pPr/>
              <a:t>‹#›</a:t>
            </a:fld>
            <a:endParaRPr lang="en-US"/>
          </a:p>
        </p:txBody>
      </p:sp>
      <p:sp>
        <p:nvSpPr>
          <p:cNvPr id="14" name="Date Placeholder 3"/>
          <p:cNvSpPr>
            <a:spLocks noGrp="1"/>
          </p:cNvSpPr>
          <p:nvPr>
            <p:ph type="dt" sz="half" idx="11"/>
          </p:nvPr>
        </p:nvSpPr>
        <p:spPr/>
        <p:txBody>
          <a:bodyPr/>
          <a:lstStyle>
            <a:lvl1pPr>
              <a:defRPr/>
            </a:lvl1pPr>
          </a:lstStyle>
          <a:p>
            <a:pPr>
              <a:defRPr/>
            </a:pPr>
            <a:fld id="{B347CC42-C24F-4705-8D21-94B2D5D2597A}" type="datetimeFigureOut">
              <a:rPr lang="en-US"/>
              <a:pPr>
                <a:defRPr/>
              </a:pPr>
              <a:t>5/24/2023</a:t>
            </a:fld>
            <a:endParaRPr lang="en-US"/>
          </a:p>
        </p:txBody>
      </p:sp>
      <p:sp>
        <p:nvSpPr>
          <p:cNvPr id="15" name="Footer Placeholder 4"/>
          <p:cNvSpPr>
            <a:spLocks noGrp="1"/>
          </p:cNvSpPr>
          <p:nvPr>
            <p:ph type="ftr" sz="quarter" idx="12"/>
          </p:nvPr>
        </p:nvSpPr>
        <p:spPr/>
        <p:txBody>
          <a:bodyPr/>
          <a:lstStyle>
            <a:lvl1pPr>
              <a:defRPr/>
            </a:lvl1pPr>
          </a:lstStyle>
          <a:p>
            <a:pPr>
              <a:defRPr/>
            </a:pPr>
            <a:endParaRPr lang="en-US"/>
          </a:p>
        </p:txBody>
      </p:sp>
      <p:sp>
        <p:nvSpPr>
          <p:cNvPr id="16" name="Rectangle 15"/>
          <p:cNvSpPr/>
          <p:nvPr userDrawn="1"/>
        </p:nvSpPr>
        <p:spPr>
          <a:xfrm>
            <a:off x="-108520" y="-27384"/>
            <a:ext cx="4257676"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extLst>
      <p:ext uri="{BB962C8B-B14F-4D97-AF65-F5344CB8AC3E}">
        <p14:creationId xmlns:p14="http://schemas.microsoft.com/office/powerpoint/2010/main" val="4252093353"/>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lang="en-US" smtClean="0"/>
              <a:t>Click to edit Master title style</a:t>
            </a:r>
            <a:endParaRPr lang="en-US"/>
          </a:p>
        </p:txBody>
      </p:sp>
      <p:sp>
        <p:nvSpPr>
          <p:cNvPr id="8" name="Content Placeholder 7"/>
          <p:cNvSpPr>
            <a:spLocks noGrp="1"/>
          </p:cNvSpPr>
          <p:nvPr>
            <p:ph sz="quarter" idx="1"/>
          </p:nvPr>
        </p:nvSpPr>
        <p:spPr>
          <a:xfrm>
            <a:off x="301752" y="1527048"/>
            <a:ext cx="850392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911E468-3F78-456F-B2BE-29A320BE915A}" type="datetimeFigureOut">
              <a:rPr lang="en-US"/>
              <a:pPr>
                <a:defRPr/>
              </a:pPr>
              <a:t>5/24/2023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4362450" y="1027113"/>
            <a:ext cx="457200" cy="441325"/>
          </a:xfrm>
        </p:spPr>
        <p:txBody>
          <a:bodyPr/>
          <a:lstStyle>
            <a:lvl1pPr>
              <a:defRPr/>
            </a:lvl1pPr>
          </a:lstStyle>
          <a:p>
            <a:fld id="{6407DC6E-F431-4465-B02B-1F5DDB13DBBC}" type="slidenum">
              <a:rPr lang="fa-IR"/>
              <a:pPr/>
              <a:t>‹#›</a:t>
            </a:fld>
            <a:endParaRPr lang="en-US"/>
          </a:p>
        </p:txBody>
      </p:sp>
    </p:spTree>
    <p:extLst>
      <p:ext uri="{BB962C8B-B14F-4D97-AF65-F5344CB8AC3E}">
        <p14:creationId xmlns:p14="http://schemas.microsoft.com/office/powerpoint/2010/main" val="2321769058"/>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5" name="Rectangle 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tangle 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Rectangle 6"/>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8" name="Rectangle 7"/>
          <p:cNvSpPr>
            <a:spLocks noChangeArrowheads="1"/>
          </p:cNvSpPr>
          <p:nvPr/>
        </p:nvSpPr>
        <p:spPr bwMode="white">
          <a:xfrm>
            <a:off x="152400" y="2286000"/>
            <a:ext cx="8832850"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Rectangle 8"/>
          <p:cNvSpPr>
            <a:spLocks noChangeArrowheads="1"/>
          </p:cNvSpPr>
          <p:nvPr/>
        </p:nvSpPr>
        <p:spPr bwMode="auto">
          <a:xfrm>
            <a:off x="155575" y="142875"/>
            <a:ext cx="8832850" cy="2139950"/>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Straight Connector 11"/>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en-US" smtClean="0"/>
              <a:t>Click to edit Master title style</a:t>
            </a:r>
            <a:endParaRPr lang="en-US"/>
          </a:p>
        </p:txBody>
      </p:sp>
      <p:sp>
        <p:nvSpPr>
          <p:cNvPr id="15" name="Footer Placeholder 4"/>
          <p:cNvSpPr>
            <a:spLocks noGrp="1"/>
          </p:cNvSpPr>
          <p:nvPr>
            <p:ph type="ftr" sz="quarter" idx="10"/>
          </p:nvPr>
        </p:nvSpPr>
        <p:spPr/>
        <p:txBody>
          <a:bodyPr/>
          <a:lstStyle>
            <a:lvl1pPr>
              <a:defRPr/>
            </a:lvl1pPr>
          </a:lstStyle>
          <a:p>
            <a:pPr>
              <a:defRPr/>
            </a:pPr>
            <a:endParaRPr lang="en-US"/>
          </a:p>
        </p:txBody>
      </p:sp>
      <p:sp>
        <p:nvSpPr>
          <p:cNvPr id="16" name="Date Placeholder 3"/>
          <p:cNvSpPr>
            <a:spLocks noGrp="1"/>
          </p:cNvSpPr>
          <p:nvPr>
            <p:ph type="dt" sz="half" idx="11"/>
          </p:nvPr>
        </p:nvSpPr>
        <p:spPr/>
        <p:txBody>
          <a:bodyPr/>
          <a:lstStyle>
            <a:lvl1pPr>
              <a:defRPr/>
            </a:lvl1pPr>
          </a:lstStyle>
          <a:p>
            <a:pPr>
              <a:defRPr/>
            </a:pPr>
            <a:fld id="{6C953A44-4372-4493-BAB8-24BB3E0D681C}" type="datetimeFigureOut">
              <a:rPr lang="en-US"/>
              <a:pPr>
                <a:defRPr/>
              </a:pPr>
              <a:t>5/24/2023</a:t>
            </a:fld>
            <a:endParaRPr lang="en-US"/>
          </a:p>
        </p:txBody>
      </p:sp>
      <p:sp>
        <p:nvSpPr>
          <p:cNvPr id="17" name="Slide Number Placeholder 5"/>
          <p:cNvSpPr>
            <a:spLocks noGrp="1"/>
          </p:cNvSpPr>
          <p:nvPr>
            <p:ph type="sldNum" sz="quarter" idx="12"/>
          </p:nvPr>
        </p:nvSpPr>
        <p:spPr>
          <a:xfrm>
            <a:off x="4343400" y="2198688"/>
            <a:ext cx="457200" cy="441325"/>
          </a:xfrm>
        </p:spPr>
        <p:txBody>
          <a:bodyPr/>
          <a:lstStyle>
            <a:lvl1pPr>
              <a:defRPr/>
            </a:lvl1pPr>
          </a:lstStyle>
          <a:p>
            <a:fld id="{A96BED4A-1D8A-471D-B197-D5E617F55CBD}" type="slidenum">
              <a:rPr lang="fa-IR"/>
              <a:pPr/>
              <a:t>‹#›</a:t>
            </a:fld>
            <a:endParaRPr lang="en-US"/>
          </a:p>
        </p:txBody>
      </p:sp>
      <p:sp>
        <p:nvSpPr>
          <p:cNvPr id="18" name="Rectangle 17"/>
          <p:cNvSpPr/>
          <p:nvPr userDrawn="1"/>
        </p:nvSpPr>
        <p:spPr>
          <a:xfrm>
            <a:off x="-108520" y="-27384"/>
            <a:ext cx="4257676"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extLst>
      <p:ext uri="{BB962C8B-B14F-4D97-AF65-F5344CB8AC3E}">
        <p14:creationId xmlns:p14="http://schemas.microsoft.com/office/powerpoint/2010/main" val="197120326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5" name="Straight Connector 4"/>
          <p:cNvSpPr>
            <a:spLocks noChangeShapeType="1"/>
          </p:cNvSpPr>
          <p:nvPr/>
        </p:nvSpPr>
        <p:spPr bwMode="auto">
          <a:xfrm flipV="1">
            <a:off x="4562475" y="1576388"/>
            <a:ext cx="9525" cy="4818062"/>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301752" y="228600"/>
            <a:ext cx="8534400" cy="758952"/>
          </a:xfrm>
        </p:spPr>
        <p:txBody>
          <a:bodyPr/>
          <a:lstStyle/>
          <a:p>
            <a:r>
              <a:rPr lang="en-US" smtClean="0"/>
              <a:t>Click to edit Master title style</a:t>
            </a:r>
            <a:endParaRPr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a:xfrm>
            <a:off x="5791200" y="6410325"/>
            <a:ext cx="3044825" cy="365125"/>
          </a:xfrm>
        </p:spPr>
        <p:txBody>
          <a:bodyPr/>
          <a:lstStyle>
            <a:lvl1pPr>
              <a:defRPr/>
            </a:lvl1pPr>
          </a:lstStyle>
          <a:p>
            <a:pPr>
              <a:defRPr/>
            </a:pPr>
            <a:fld id="{BBCD174F-E7E8-4193-8143-11B99E13391D}" type="datetimeFigureOut">
              <a:rPr lang="en-US"/>
              <a:pPr>
                <a:defRPr/>
              </a:pPr>
              <a:t>5/24/2023</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fld id="{5B0F7E6B-C1DF-46DE-A9B0-4BE7C140023E}" type="slidenum">
              <a:rPr lang="fa-IR"/>
              <a:pPr/>
              <a:t>‹#›</a:t>
            </a:fld>
            <a:endParaRPr lang="en-US"/>
          </a:p>
        </p:txBody>
      </p:sp>
    </p:spTree>
    <p:extLst>
      <p:ext uri="{BB962C8B-B14F-4D97-AF65-F5344CB8AC3E}">
        <p14:creationId xmlns:p14="http://schemas.microsoft.com/office/powerpoint/2010/main" val="1011575863"/>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p:cNvSpPr>
            <a:spLocks noChangeShapeType="1"/>
          </p:cNvSpPr>
          <p:nvPr/>
        </p:nvSpPr>
        <p:spPr bwMode="auto">
          <a:xfrm flipV="1">
            <a:off x="4572000" y="2200275"/>
            <a:ext cx="0" cy="4187825"/>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8" name="Rectangle 7"/>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Rectangle 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Rectangle 10"/>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Rectangle 11"/>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4" name="Straight Connector 13"/>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5"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6" name="Oval 15"/>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Oval 1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4" name="Content Placeholder 23"/>
          <p:cNvSpPr>
            <a:spLocks noGrp="1"/>
          </p:cNvSpPr>
          <p:nvPr>
            <p:ph sz="quarter" idx="2"/>
          </p:nvPr>
        </p:nvSpPr>
        <p:spPr>
          <a:xfrm>
            <a:off x="301752" y="2471383"/>
            <a:ext cx="4041648" cy="38184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6" name="Content Placeholder 25"/>
          <p:cNvSpPr>
            <a:spLocks noGrp="1"/>
          </p:cNvSpPr>
          <p:nvPr>
            <p:ph sz="quarter" idx="4"/>
          </p:nvPr>
        </p:nvSpPr>
        <p:spPr>
          <a:xfrm>
            <a:off x="4800600" y="2471383"/>
            <a:ext cx="4038600" cy="38221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3" name="Title 22"/>
          <p:cNvSpPr>
            <a:spLocks noGrp="1"/>
          </p:cNvSpPr>
          <p:nvPr>
            <p:ph type="title"/>
          </p:nvPr>
        </p:nvSpPr>
        <p:spPr/>
        <p:txBody>
          <a:bodyPr rtlCol="0"/>
          <a:lstStyle/>
          <a:p>
            <a:r>
              <a:rPr lang="en-US" smtClean="0"/>
              <a:t>Click to edit Master title style</a:t>
            </a:r>
            <a:endParaRPr lang="en-US"/>
          </a:p>
        </p:txBody>
      </p:sp>
      <p:sp>
        <p:nvSpPr>
          <p:cNvPr id="18" name="Date Placeholder 6"/>
          <p:cNvSpPr>
            <a:spLocks noGrp="1"/>
          </p:cNvSpPr>
          <p:nvPr>
            <p:ph type="dt" sz="half" idx="10"/>
          </p:nvPr>
        </p:nvSpPr>
        <p:spPr/>
        <p:txBody>
          <a:bodyPr/>
          <a:lstStyle>
            <a:lvl1pPr>
              <a:defRPr/>
            </a:lvl1pPr>
          </a:lstStyle>
          <a:p>
            <a:pPr>
              <a:defRPr/>
            </a:pPr>
            <a:fld id="{80DBD81B-6663-4C0E-9F8B-0D5F85EB5F69}" type="datetimeFigureOut">
              <a:rPr lang="en-US"/>
              <a:pPr>
                <a:defRPr/>
              </a:pPr>
              <a:t>5/24/2023</a:t>
            </a:fld>
            <a:endParaRPr lang="en-US"/>
          </a:p>
        </p:txBody>
      </p:sp>
      <p:sp>
        <p:nvSpPr>
          <p:cNvPr id="19" name="Footer Placeholder 7"/>
          <p:cNvSpPr>
            <a:spLocks noGrp="1"/>
          </p:cNvSpPr>
          <p:nvPr>
            <p:ph type="ftr" sz="quarter" idx="11"/>
          </p:nvPr>
        </p:nvSpPr>
        <p:spPr>
          <a:xfrm>
            <a:off x="304800" y="6410325"/>
            <a:ext cx="3581400" cy="365125"/>
          </a:xfrm>
        </p:spPr>
        <p:txBody>
          <a:bodyPr/>
          <a:lstStyle>
            <a:lvl1pPr>
              <a:defRPr/>
            </a:lvl1pPr>
          </a:lstStyle>
          <a:p>
            <a:pPr>
              <a:defRPr/>
            </a:pPr>
            <a:endParaRPr lang="en-US"/>
          </a:p>
        </p:txBody>
      </p:sp>
      <p:sp>
        <p:nvSpPr>
          <p:cNvPr id="20" name="Slide Number Placeholder 8"/>
          <p:cNvSpPr>
            <a:spLocks noGrp="1"/>
          </p:cNvSpPr>
          <p:nvPr>
            <p:ph type="sldNum" sz="quarter" idx="12"/>
          </p:nvPr>
        </p:nvSpPr>
        <p:spPr>
          <a:xfrm>
            <a:off x="4343400" y="1042988"/>
            <a:ext cx="457200" cy="441325"/>
          </a:xfrm>
        </p:spPr>
        <p:txBody>
          <a:bodyPr/>
          <a:lstStyle>
            <a:lvl1pPr>
              <a:defRPr/>
            </a:lvl1pPr>
          </a:lstStyle>
          <a:p>
            <a:fld id="{FBF5DBE3-443E-406D-A22D-1236AC9AC0C9}" type="slidenum">
              <a:rPr lang="fa-IR"/>
              <a:pPr/>
              <a:t>‹#›</a:t>
            </a:fld>
            <a:endParaRPr lang="en-US"/>
          </a:p>
        </p:txBody>
      </p:sp>
      <p:sp>
        <p:nvSpPr>
          <p:cNvPr id="21" name="Rectangle 20"/>
          <p:cNvSpPr/>
          <p:nvPr userDrawn="1"/>
        </p:nvSpPr>
        <p:spPr>
          <a:xfrm>
            <a:off x="-108520" y="-76200"/>
            <a:ext cx="4257676"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extLst>
      <p:ext uri="{BB962C8B-B14F-4D97-AF65-F5344CB8AC3E}">
        <p14:creationId xmlns:p14="http://schemas.microsoft.com/office/powerpoint/2010/main" val="1470010628"/>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02AD7E27-B87E-4096-BFFC-E592173BCE24}" type="datetimeFigureOut">
              <a:rPr lang="en-US"/>
              <a:pPr>
                <a:defRPr/>
              </a:pPr>
              <a:t>5/24/2023</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4343400" y="1036638"/>
            <a:ext cx="457200" cy="441325"/>
          </a:xfrm>
        </p:spPr>
        <p:txBody>
          <a:bodyPr/>
          <a:lstStyle>
            <a:lvl1pPr>
              <a:defRPr/>
            </a:lvl1pPr>
          </a:lstStyle>
          <a:p>
            <a:fld id="{BABBBFA4-F5CB-46C2-A23B-C877D0B781DB}" type="slidenum">
              <a:rPr lang="fa-IR"/>
              <a:pPr/>
              <a:t>‹#›</a:t>
            </a:fld>
            <a:endParaRPr lang="en-US"/>
          </a:p>
        </p:txBody>
      </p:sp>
    </p:spTree>
    <p:extLst>
      <p:ext uri="{BB962C8B-B14F-4D97-AF65-F5344CB8AC3E}">
        <p14:creationId xmlns:p14="http://schemas.microsoft.com/office/powerpoint/2010/main" val="3156046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3" name="Rectangle 2"/>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4" name="Rectangle 3"/>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5" name="Rectangle 4"/>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tangle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Rectangle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8" name="Date Placeholder 1"/>
          <p:cNvSpPr>
            <a:spLocks noGrp="1"/>
          </p:cNvSpPr>
          <p:nvPr>
            <p:ph type="dt" sz="half" idx="10"/>
          </p:nvPr>
        </p:nvSpPr>
        <p:spPr/>
        <p:txBody>
          <a:bodyPr/>
          <a:lstStyle>
            <a:lvl1pPr>
              <a:defRPr/>
            </a:lvl1pPr>
          </a:lstStyle>
          <a:p>
            <a:pPr>
              <a:defRPr/>
            </a:pPr>
            <a:fld id="{1E4B9FF0-272C-4E05-AB7B-25660AFEF1B0}" type="datetimeFigureOut">
              <a:rPr lang="en-US"/>
              <a:pPr>
                <a:defRPr/>
              </a:pPr>
              <a:t>5/24/2023</a:t>
            </a:fld>
            <a:endParaRPr lang="en-US"/>
          </a:p>
        </p:txBody>
      </p:sp>
      <p:sp>
        <p:nvSpPr>
          <p:cNvPr id="9" name="Footer Placeholder 2"/>
          <p:cNvSpPr>
            <a:spLocks noGrp="1"/>
          </p:cNvSpPr>
          <p:nvPr>
            <p:ph type="ftr" sz="quarter" idx="11"/>
          </p:nvPr>
        </p:nvSpPr>
        <p:spPr/>
        <p:txBody>
          <a:bodyPr/>
          <a:lstStyle>
            <a:lvl1pPr>
              <a:defRPr/>
            </a:lvl1pPr>
          </a:lstStyle>
          <a:p>
            <a:pPr>
              <a:defRPr/>
            </a:pPr>
            <a:endParaRPr lang="en-US"/>
          </a:p>
        </p:txBody>
      </p:sp>
      <p:sp>
        <p:nvSpPr>
          <p:cNvPr id="10" name="Slide Number Placeholder 3"/>
          <p:cNvSpPr>
            <a:spLocks noGrp="1"/>
          </p:cNvSpPr>
          <p:nvPr>
            <p:ph type="sldNum" sz="quarter" idx="12"/>
          </p:nvPr>
        </p:nvSpPr>
        <p:spPr>
          <a:xfrm>
            <a:off x="4267200" y="6324600"/>
            <a:ext cx="609600" cy="441325"/>
          </a:xfrm>
        </p:spPr>
        <p:txBody>
          <a:bodyPr/>
          <a:lstStyle>
            <a:lvl1pPr>
              <a:defRPr>
                <a:solidFill>
                  <a:srgbClr val="FFFFFF"/>
                </a:solidFill>
              </a:defRPr>
            </a:lvl1pPr>
          </a:lstStyle>
          <a:p>
            <a:fld id="{0C8E4B75-761C-4C58-947C-6E4FD0BDF639}" type="slidenum">
              <a:rPr lang="fa-IR"/>
              <a:pPr/>
              <a:t>‹#›</a:t>
            </a:fld>
            <a:endParaRPr lang="en-US"/>
          </a:p>
        </p:txBody>
      </p:sp>
      <p:sp>
        <p:nvSpPr>
          <p:cNvPr id="11" name="Rectangle 10"/>
          <p:cNvSpPr/>
          <p:nvPr userDrawn="1"/>
        </p:nvSpPr>
        <p:spPr>
          <a:xfrm>
            <a:off x="-108520" y="-27384"/>
            <a:ext cx="4257676"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extLst>
      <p:ext uri="{BB962C8B-B14F-4D97-AF65-F5344CB8AC3E}">
        <p14:creationId xmlns:p14="http://schemas.microsoft.com/office/powerpoint/2010/main" val="3774172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tangle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Rectangle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8" name="Rectangle 7"/>
          <p:cNvSpPr>
            <a:spLocks noChangeArrowheads="1"/>
          </p:cNvSpPr>
          <p:nvPr/>
        </p:nvSpPr>
        <p:spPr bwMode="white">
          <a:xfrm>
            <a:off x="0" y="0"/>
            <a:ext cx="9144000" cy="119063"/>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0" name="Rectangle 9"/>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Straight Connector 11"/>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20" name="Content Placeholder 19"/>
          <p:cNvSpPr>
            <a:spLocks noGrp="1"/>
          </p:cNvSpPr>
          <p:nvPr>
            <p:ph sz="quarter" idx="1"/>
          </p:nvPr>
        </p:nvSpPr>
        <p:spPr>
          <a:xfrm>
            <a:off x="3124200" y="685800"/>
            <a:ext cx="56388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Slide Number Placeholder 6"/>
          <p:cNvSpPr>
            <a:spLocks noGrp="1"/>
          </p:cNvSpPr>
          <p:nvPr>
            <p:ph type="sldNum" sz="quarter" idx="10"/>
          </p:nvPr>
        </p:nvSpPr>
        <p:spPr>
          <a:xfrm>
            <a:off x="1371600" y="312738"/>
            <a:ext cx="457200" cy="441325"/>
          </a:xfrm>
        </p:spPr>
        <p:txBody>
          <a:bodyPr/>
          <a:lstStyle>
            <a:lvl1pPr>
              <a:defRPr/>
            </a:lvl1pPr>
          </a:lstStyle>
          <a:p>
            <a:fld id="{2EEB2D2C-66B6-414F-AE9C-4EDC329F9405}" type="slidenum">
              <a:rPr lang="fa-IR"/>
              <a:pPr/>
              <a:t>‹#›</a:t>
            </a:fld>
            <a:endParaRPr lang="en-US"/>
          </a:p>
        </p:txBody>
      </p:sp>
      <p:sp>
        <p:nvSpPr>
          <p:cNvPr id="17" name="Date Placeholder 4"/>
          <p:cNvSpPr>
            <a:spLocks noGrp="1"/>
          </p:cNvSpPr>
          <p:nvPr>
            <p:ph type="dt" sz="half" idx="11"/>
          </p:nvPr>
        </p:nvSpPr>
        <p:spPr/>
        <p:txBody>
          <a:bodyPr/>
          <a:lstStyle>
            <a:lvl1pPr>
              <a:defRPr/>
            </a:lvl1pPr>
          </a:lstStyle>
          <a:p>
            <a:pPr>
              <a:defRPr/>
            </a:pPr>
            <a:fld id="{862685A5-235B-4425-A6AD-E34DF0B0C431}" type="datetimeFigureOut">
              <a:rPr lang="en-US"/>
              <a:pPr>
                <a:defRPr/>
              </a:pPr>
              <a:t>5/24/2023</a:t>
            </a:fld>
            <a:endParaRPr lang="en-US"/>
          </a:p>
        </p:txBody>
      </p:sp>
      <p:sp>
        <p:nvSpPr>
          <p:cNvPr id="18" name="Footer Placeholder 5"/>
          <p:cNvSpPr>
            <a:spLocks noGrp="1"/>
          </p:cNvSpPr>
          <p:nvPr>
            <p:ph type="ftr" sz="quarter" idx="12"/>
          </p:nvPr>
        </p:nvSpPr>
        <p:spPr>
          <a:xfrm>
            <a:off x="301625" y="6410325"/>
            <a:ext cx="3382963" cy="366713"/>
          </a:xfrm>
        </p:spPr>
        <p:txBody>
          <a:bodyPr/>
          <a:lstStyle>
            <a:lvl1pPr>
              <a:defRPr/>
            </a:lvl1pPr>
          </a:lstStyle>
          <a:p>
            <a:pPr>
              <a:defRPr/>
            </a:pPr>
            <a:endParaRPr lang="en-US"/>
          </a:p>
        </p:txBody>
      </p:sp>
      <p:sp>
        <p:nvSpPr>
          <p:cNvPr id="19" name="Rectangle 18"/>
          <p:cNvSpPr/>
          <p:nvPr userDrawn="1"/>
        </p:nvSpPr>
        <p:spPr>
          <a:xfrm>
            <a:off x="-108520" y="-27384"/>
            <a:ext cx="4257676"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extLst>
      <p:ext uri="{BB962C8B-B14F-4D97-AF65-F5344CB8AC3E}">
        <p14:creationId xmlns:p14="http://schemas.microsoft.com/office/powerpoint/2010/main" val="3174213685"/>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tangle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Rectangle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8" name="Rectangle 7"/>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Rectangle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Rectangle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6" name="Slide Number Placeholder 6"/>
          <p:cNvSpPr>
            <a:spLocks noGrp="1"/>
          </p:cNvSpPr>
          <p:nvPr>
            <p:ph type="sldNum" sz="quarter" idx="10"/>
          </p:nvPr>
        </p:nvSpPr>
        <p:spPr>
          <a:xfrm>
            <a:off x="1371600" y="312738"/>
            <a:ext cx="457200" cy="441325"/>
          </a:xfrm>
        </p:spPr>
        <p:txBody>
          <a:bodyPr/>
          <a:lstStyle>
            <a:lvl1pPr>
              <a:defRPr/>
            </a:lvl1pPr>
          </a:lstStyle>
          <a:p>
            <a:fld id="{8E6D0D74-A2E6-4451-9E0C-327A70923148}" type="slidenum">
              <a:rPr lang="fa-IR"/>
              <a:pPr/>
              <a:t>‹#›</a:t>
            </a:fld>
            <a:endParaRPr lang="en-US"/>
          </a:p>
        </p:txBody>
      </p:sp>
      <p:sp>
        <p:nvSpPr>
          <p:cNvPr id="17" name="Date Placeholder 4"/>
          <p:cNvSpPr>
            <a:spLocks noGrp="1"/>
          </p:cNvSpPr>
          <p:nvPr>
            <p:ph type="dt" sz="half" idx="11"/>
          </p:nvPr>
        </p:nvSpPr>
        <p:spPr>
          <a:xfrm>
            <a:off x="5788025" y="6405563"/>
            <a:ext cx="3044825" cy="365125"/>
          </a:xfrm>
        </p:spPr>
        <p:txBody>
          <a:bodyPr/>
          <a:lstStyle>
            <a:lvl1pPr>
              <a:defRPr/>
            </a:lvl1pPr>
          </a:lstStyle>
          <a:p>
            <a:pPr>
              <a:defRPr/>
            </a:pPr>
            <a:fld id="{31FA9EFB-138B-474C-93E4-647DBA73A365}" type="datetimeFigureOut">
              <a:rPr lang="en-US"/>
              <a:pPr>
                <a:defRPr/>
              </a:pPr>
              <a:t>5/24/2023</a:t>
            </a:fld>
            <a:endParaRPr lang="en-US"/>
          </a:p>
        </p:txBody>
      </p:sp>
      <p:sp>
        <p:nvSpPr>
          <p:cNvPr id="18" name="Footer Placeholder 5"/>
          <p:cNvSpPr>
            <a:spLocks noGrp="1"/>
          </p:cNvSpPr>
          <p:nvPr>
            <p:ph type="ftr" sz="quarter" idx="12"/>
          </p:nvPr>
        </p:nvSpPr>
        <p:spPr>
          <a:xfrm>
            <a:off x="301625" y="6410325"/>
            <a:ext cx="3584575" cy="366713"/>
          </a:xfrm>
        </p:spPr>
        <p:txBody>
          <a:bodyPr/>
          <a:lstStyle>
            <a:lvl1pPr>
              <a:defRPr/>
            </a:lvl1pPr>
          </a:lstStyle>
          <a:p>
            <a:pPr>
              <a:defRPr/>
            </a:pPr>
            <a:endParaRPr lang="en-US"/>
          </a:p>
        </p:txBody>
      </p:sp>
      <p:sp>
        <p:nvSpPr>
          <p:cNvPr id="19" name="Rectangle 18"/>
          <p:cNvSpPr/>
          <p:nvPr userDrawn="1"/>
        </p:nvSpPr>
        <p:spPr>
          <a:xfrm>
            <a:off x="-108520" y="-27384"/>
            <a:ext cx="4257676"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extLst>
      <p:ext uri="{BB962C8B-B14F-4D97-AF65-F5344CB8AC3E}">
        <p14:creationId xmlns:p14="http://schemas.microsoft.com/office/powerpoint/2010/main" val="3173086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6" name="Rectangle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4" name="Date Placeholder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a:solidFill>
                  <a:srgbClr val="FFFFFF"/>
                </a:solidFill>
                <a:latin typeface="+mn-lt"/>
                <a:cs typeface="+mn-cs"/>
              </a:defRPr>
            </a:lvl1pPr>
          </a:lstStyle>
          <a:p>
            <a:pPr>
              <a:defRPr/>
            </a:pPr>
            <a:fld id="{4633279B-C593-4985-A665-47F3E1827405}" type="datetimeFigureOut">
              <a:rPr lang="en-US"/>
              <a:pPr>
                <a:defRPr/>
              </a:pPr>
              <a:t>5/24/2023</a:t>
            </a:fld>
            <a:endParaRPr lang="en-US"/>
          </a:p>
        </p:txBody>
      </p:sp>
      <p:sp>
        <p:nvSpPr>
          <p:cNvPr id="3" name="Footer Placeholder 2"/>
          <p:cNvSpPr>
            <a:spLocks noGrp="1"/>
          </p:cNvSpPr>
          <p:nvPr>
            <p:ph type="ftr" sz="quarter" idx="3"/>
          </p:nvPr>
        </p:nvSpPr>
        <p:spPr>
          <a:xfrm>
            <a:off x="304800" y="6410325"/>
            <a:ext cx="3581400" cy="366713"/>
          </a:xfrm>
          <a:prstGeom prst="rect">
            <a:avLst/>
          </a:prstGeom>
        </p:spPr>
        <p:txBody>
          <a:bodyPr vert="horz"/>
          <a:lstStyle>
            <a:lvl1pPr algn="l" eaLnBrk="1" fontAlgn="auto" latinLnBrk="0" hangingPunct="1">
              <a:spcBef>
                <a:spcPts val="0"/>
              </a:spcBef>
              <a:spcAft>
                <a:spcPts val="0"/>
              </a:spcAft>
              <a:defRPr kumimoji="0" sz="1200">
                <a:solidFill>
                  <a:srgbClr val="FFFFFF"/>
                </a:solidFill>
                <a:latin typeface="+mn-lt"/>
                <a:cs typeface="+mn-cs"/>
              </a:defRPr>
            </a:lvl1pPr>
          </a:lstStyle>
          <a:p>
            <a:pPr>
              <a:defRPr/>
            </a:pPr>
            <a:endParaRPr lang="en-US"/>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Slide Number Placeholder 22"/>
          <p:cNvSpPr>
            <a:spLocks noGrp="1"/>
          </p:cNvSpPr>
          <p:nvPr>
            <p:ph type="sldNum" sz="quarter" idx="4"/>
          </p:nvPr>
        </p:nvSpPr>
        <p:spPr>
          <a:xfrm>
            <a:off x="4343400" y="1039813"/>
            <a:ext cx="457200" cy="441325"/>
          </a:xfrm>
          <a:prstGeom prst="rect">
            <a:avLst/>
          </a:prstGeom>
        </p:spPr>
        <p:txBody>
          <a:bodyPr vert="horz" wrap="square" lIns="45720" tIns="45720" rIns="45720" bIns="45720" numCol="1" anchor="ctr" anchorCtr="0" compatLnSpc="1">
            <a:prstTxWarp prst="textNoShape">
              <a:avLst/>
            </a:prstTxWarp>
            <a:normAutofit/>
          </a:bodyPr>
          <a:lstStyle>
            <a:lvl1pPr algn="ctr">
              <a:defRPr sz="1600">
                <a:solidFill>
                  <a:srgbClr val="7B9899"/>
                </a:solidFill>
                <a:latin typeface="Georgia" panose="02040502050405020303" pitchFamily="18" charset="0"/>
              </a:defRPr>
            </a:lvl1pPr>
          </a:lstStyle>
          <a:p>
            <a:fld id="{ADD05B08-F1E4-4D10-8240-EB883E725C11}" type="slidenum">
              <a:rPr lang="fa-IR"/>
              <a:pPr/>
              <a:t>‹#›</a:t>
            </a:fld>
            <a:endParaRPr lang="en-US"/>
          </a:p>
        </p:txBody>
      </p:sp>
      <p:sp>
        <p:nvSpPr>
          <p:cNvPr id="1038" name="Title Placeholder 21"/>
          <p:cNvSpPr>
            <a:spLocks noGrp="1"/>
          </p:cNvSpPr>
          <p:nvPr>
            <p:ph type="title"/>
          </p:nvPr>
        </p:nvSpPr>
        <p:spPr bwMode="auto">
          <a:xfrm>
            <a:off x="301625" y="228600"/>
            <a:ext cx="85344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9" name="Text Placeholder 12"/>
          <p:cNvSpPr>
            <a:spLocks noGrp="1"/>
          </p:cNvSpPr>
          <p:nvPr>
            <p:ph type="body" idx="1"/>
          </p:nvPr>
        </p:nvSpPr>
        <p:spPr bwMode="auto">
          <a:xfrm>
            <a:off x="301625" y="1524000"/>
            <a:ext cx="8534400" cy="459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 name="Rectangle 19"/>
          <p:cNvSpPr/>
          <p:nvPr userDrawn="1"/>
        </p:nvSpPr>
        <p:spPr>
          <a:xfrm>
            <a:off x="-108520" y="-27384"/>
            <a:ext cx="4257676"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 bg1="lt1" tx1="dk1" bg2="lt2" tx2="dk2" accent1="accent1" accent2="accent2" accent3="accent3" accent4="accent4" accent5="accent5" accent6="accent6" hlink="hlink" folHlink="folHlink"/>
  <p:sldLayoutIdLst>
    <p:sldLayoutId id="2147483993" r:id="rId1"/>
    <p:sldLayoutId id="2147483994" r:id="rId2"/>
    <p:sldLayoutId id="2147483995" r:id="rId3"/>
    <p:sldLayoutId id="2147483996" r:id="rId4"/>
    <p:sldLayoutId id="2147483997" r:id="rId5"/>
    <p:sldLayoutId id="2147483998" r:id="rId6"/>
    <p:sldLayoutId id="2147483999" r:id="rId7"/>
    <p:sldLayoutId id="2147484000" r:id="rId8"/>
    <p:sldLayoutId id="2147484001" r:id="rId9"/>
    <p:sldLayoutId id="2147484002" r:id="rId10"/>
    <p:sldLayoutId id="2147484003" r:id="rId11"/>
  </p:sldLayoutIdLst>
  <p:txStyles>
    <p:titleStyle>
      <a:lvl1pPr algn="ctr" rtl="0" eaLnBrk="0" fontAlgn="base" hangingPunct="0">
        <a:spcBef>
          <a:spcPct val="0"/>
        </a:spcBef>
        <a:spcAft>
          <a:spcPct val="0"/>
        </a:spcAft>
        <a:defRPr sz="3300" kern="1200">
          <a:solidFill>
            <a:srgbClr val="7B9899"/>
          </a:solidFill>
          <a:latin typeface="+mj-lt"/>
          <a:ea typeface="+mj-ea"/>
          <a:cs typeface="+mj-cs"/>
        </a:defRPr>
      </a:lvl1pPr>
      <a:lvl2pPr algn="ctr" rtl="0" eaLnBrk="0" fontAlgn="base" hangingPunct="0">
        <a:spcBef>
          <a:spcPct val="0"/>
        </a:spcBef>
        <a:spcAft>
          <a:spcPct val="0"/>
        </a:spcAft>
        <a:defRPr sz="3300">
          <a:solidFill>
            <a:srgbClr val="7B9899"/>
          </a:solidFill>
          <a:latin typeface="Georgia" pitchFamily="18" charset="0"/>
        </a:defRPr>
      </a:lvl2pPr>
      <a:lvl3pPr algn="ctr" rtl="0" eaLnBrk="0" fontAlgn="base" hangingPunct="0">
        <a:spcBef>
          <a:spcPct val="0"/>
        </a:spcBef>
        <a:spcAft>
          <a:spcPct val="0"/>
        </a:spcAft>
        <a:defRPr sz="3300">
          <a:solidFill>
            <a:srgbClr val="7B9899"/>
          </a:solidFill>
          <a:latin typeface="Georgia" pitchFamily="18" charset="0"/>
        </a:defRPr>
      </a:lvl3pPr>
      <a:lvl4pPr algn="ctr" rtl="0" eaLnBrk="0" fontAlgn="base" hangingPunct="0">
        <a:spcBef>
          <a:spcPct val="0"/>
        </a:spcBef>
        <a:spcAft>
          <a:spcPct val="0"/>
        </a:spcAft>
        <a:defRPr sz="3300">
          <a:solidFill>
            <a:srgbClr val="7B9899"/>
          </a:solidFill>
          <a:latin typeface="Georgia" pitchFamily="18" charset="0"/>
        </a:defRPr>
      </a:lvl4pPr>
      <a:lvl5pPr algn="ctr" rtl="0" eaLnBrk="0" fontAlgn="base" hangingPunct="0">
        <a:spcBef>
          <a:spcPct val="0"/>
        </a:spcBef>
        <a:spcAft>
          <a:spcPct val="0"/>
        </a:spcAft>
        <a:defRPr sz="3300">
          <a:solidFill>
            <a:srgbClr val="7B9899"/>
          </a:solidFill>
          <a:latin typeface="Georgia" pitchFamily="18" charset="0"/>
        </a:defRPr>
      </a:lvl5pPr>
      <a:lvl6pPr marL="457200" algn="ctr" rtl="0" fontAlgn="base">
        <a:spcBef>
          <a:spcPct val="0"/>
        </a:spcBef>
        <a:spcAft>
          <a:spcPct val="0"/>
        </a:spcAft>
        <a:defRPr sz="3300">
          <a:solidFill>
            <a:srgbClr val="7B9899"/>
          </a:solidFill>
          <a:latin typeface="Georgia" pitchFamily="18" charset="0"/>
        </a:defRPr>
      </a:lvl6pPr>
      <a:lvl7pPr marL="914400" algn="ctr" rtl="0" fontAlgn="base">
        <a:spcBef>
          <a:spcPct val="0"/>
        </a:spcBef>
        <a:spcAft>
          <a:spcPct val="0"/>
        </a:spcAft>
        <a:defRPr sz="3300">
          <a:solidFill>
            <a:srgbClr val="7B9899"/>
          </a:solidFill>
          <a:latin typeface="Georgia" pitchFamily="18" charset="0"/>
        </a:defRPr>
      </a:lvl7pPr>
      <a:lvl8pPr marL="1371600" algn="ctr" rtl="0" fontAlgn="base">
        <a:spcBef>
          <a:spcPct val="0"/>
        </a:spcBef>
        <a:spcAft>
          <a:spcPct val="0"/>
        </a:spcAft>
        <a:defRPr sz="3300">
          <a:solidFill>
            <a:srgbClr val="7B9899"/>
          </a:solidFill>
          <a:latin typeface="Georgia" pitchFamily="18" charset="0"/>
        </a:defRPr>
      </a:lvl8pPr>
      <a:lvl9pPr marL="1828800" algn="ctr" rtl="0" fontAlgn="base">
        <a:spcBef>
          <a:spcPct val="0"/>
        </a:spcBef>
        <a:spcAft>
          <a:spcPct val="0"/>
        </a:spcAft>
        <a:defRPr sz="3300">
          <a:solidFill>
            <a:srgbClr val="7B9899"/>
          </a:solidFill>
          <a:latin typeface="Georgia" pitchFamily="18" charset="0"/>
        </a:defRPr>
      </a:lvl9pPr>
    </p:titleStyle>
    <p:bodyStyle>
      <a:lvl1pPr marL="273050" indent="-273050" algn="l" rtl="0" eaLnBrk="0" fontAlgn="base" hangingPunct="0">
        <a:spcBef>
          <a:spcPct val="20000"/>
        </a:spcBef>
        <a:spcAft>
          <a:spcPct val="0"/>
        </a:spcAft>
        <a:buClr>
          <a:schemeClr val="accent1"/>
        </a:buClr>
        <a:buSzPct val="85000"/>
        <a:buFont typeface="Wingdings 2" panose="05020102010507070707"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anose="05000000000000000000"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anose="05020102010507070707"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anose="05000000000000000000"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C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075" name="Freeform 3"/>
          <p:cNvSpPr>
            <a:spLocks/>
          </p:cNvSpPr>
          <p:nvPr/>
        </p:nvSpPr>
        <p:spPr bwMode="ltGray">
          <a:xfrm>
            <a:off x="4414839" y="1485900"/>
            <a:ext cx="3630612" cy="3289300"/>
          </a:xfrm>
          <a:custGeom>
            <a:avLst/>
            <a:gdLst>
              <a:gd name="T0" fmla="*/ 2147483647 w 2287"/>
              <a:gd name="T1" fmla="*/ 2147483647 h 2072"/>
              <a:gd name="T2" fmla="*/ 2147483647 w 2287"/>
              <a:gd name="T3" fmla="*/ 2147483647 h 2072"/>
              <a:gd name="T4" fmla="*/ 2147483647 w 2287"/>
              <a:gd name="T5" fmla="*/ 2147483647 h 2072"/>
              <a:gd name="T6" fmla="*/ 2147483647 w 2287"/>
              <a:gd name="T7" fmla="*/ 2147483647 h 2072"/>
              <a:gd name="T8" fmla="*/ 2147483647 w 2287"/>
              <a:gd name="T9" fmla="*/ 2147483647 h 2072"/>
              <a:gd name="T10" fmla="*/ 2147483647 w 2287"/>
              <a:gd name="T11" fmla="*/ 2147483647 h 2072"/>
              <a:gd name="T12" fmla="*/ 2147483647 w 2287"/>
              <a:gd name="T13" fmla="*/ 2147483647 h 2072"/>
              <a:gd name="T14" fmla="*/ 2147483647 w 2287"/>
              <a:gd name="T15" fmla="*/ 2147483647 h 2072"/>
              <a:gd name="T16" fmla="*/ 2147483647 w 2287"/>
              <a:gd name="T17" fmla="*/ 2147483647 h 2072"/>
              <a:gd name="T18" fmla="*/ 2147483647 w 2287"/>
              <a:gd name="T19" fmla="*/ 2147483647 h 2072"/>
              <a:gd name="T20" fmla="*/ 2147483647 w 2287"/>
              <a:gd name="T21" fmla="*/ 2147483647 h 2072"/>
              <a:gd name="T22" fmla="*/ 2147483647 w 2287"/>
              <a:gd name="T23" fmla="*/ 2147483647 h 2072"/>
              <a:gd name="T24" fmla="*/ 2147483647 w 2287"/>
              <a:gd name="T25" fmla="*/ 2147483647 h 2072"/>
              <a:gd name="T26" fmla="*/ 2147483647 w 2287"/>
              <a:gd name="T27" fmla="*/ 2147483647 h 2072"/>
              <a:gd name="T28" fmla="*/ 2147483647 w 2287"/>
              <a:gd name="T29" fmla="*/ 2147483647 h 2072"/>
              <a:gd name="T30" fmla="*/ 2147483647 w 2287"/>
              <a:gd name="T31" fmla="*/ 2147483647 h 2072"/>
              <a:gd name="T32" fmla="*/ 2147483647 w 2287"/>
              <a:gd name="T33" fmla="*/ 2147483647 h 2072"/>
              <a:gd name="T34" fmla="*/ 2147483647 w 2287"/>
              <a:gd name="T35" fmla="*/ 2147483647 h 2072"/>
              <a:gd name="T36" fmla="*/ 2147483647 w 2287"/>
              <a:gd name="T37" fmla="*/ 2147483647 h 2072"/>
              <a:gd name="T38" fmla="*/ 2147483647 w 2287"/>
              <a:gd name="T39" fmla="*/ 2147483647 h 2072"/>
              <a:gd name="T40" fmla="*/ 2147483647 w 2287"/>
              <a:gd name="T41" fmla="*/ 2147483647 h 2072"/>
              <a:gd name="T42" fmla="*/ 2147483647 w 2287"/>
              <a:gd name="T43" fmla="*/ 2147483647 h 2072"/>
              <a:gd name="T44" fmla="*/ 2147483647 w 2287"/>
              <a:gd name="T45" fmla="*/ 2147483647 h 2072"/>
              <a:gd name="T46" fmla="*/ 2147483647 w 2287"/>
              <a:gd name="T47" fmla="*/ 2147483647 h 2072"/>
              <a:gd name="T48" fmla="*/ 2147483647 w 2287"/>
              <a:gd name="T49" fmla="*/ 2147483647 h 2072"/>
              <a:gd name="T50" fmla="*/ 2147483647 w 2287"/>
              <a:gd name="T51" fmla="*/ 2147483647 h 2072"/>
              <a:gd name="T52" fmla="*/ 2147483647 w 2287"/>
              <a:gd name="T53" fmla="*/ 2147483647 h 2072"/>
              <a:gd name="T54" fmla="*/ 2147483647 w 2287"/>
              <a:gd name="T55" fmla="*/ 2147483647 h 2072"/>
              <a:gd name="T56" fmla="*/ 2147483647 w 2287"/>
              <a:gd name="T57" fmla="*/ 2147483647 h 2072"/>
              <a:gd name="T58" fmla="*/ 2147483647 w 2287"/>
              <a:gd name="T59" fmla="*/ 2147483647 h 2072"/>
              <a:gd name="T60" fmla="*/ 2147483647 w 2287"/>
              <a:gd name="T61" fmla="*/ 2147483647 h 207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2287"/>
              <a:gd name="T94" fmla="*/ 0 h 2072"/>
              <a:gd name="T95" fmla="*/ 2287 w 2287"/>
              <a:gd name="T96" fmla="*/ 2072 h 2072"/>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2287" h="2072">
                <a:moveTo>
                  <a:pt x="2282" y="5"/>
                </a:moveTo>
                <a:cubicBezTo>
                  <a:pt x="2277" y="0"/>
                  <a:pt x="2239" y="132"/>
                  <a:pt x="2197" y="203"/>
                </a:cubicBezTo>
                <a:cubicBezTo>
                  <a:pt x="2155" y="274"/>
                  <a:pt x="2126" y="345"/>
                  <a:pt x="2027" y="430"/>
                </a:cubicBezTo>
                <a:cubicBezTo>
                  <a:pt x="1928" y="515"/>
                  <a:pt x="1762" y="643"/>
                  <a:pt x="1602" y="714"/>
                </a:cubicBezTo>
                <a:cubicBezTo>
                  <a:pt x="1442" y="785"/>
                  <a:pt x="1224" y="827"/>
                  <a:pt x="1063" y="855"/>
                </a:cubicBezTo>
                <a:cubicBezTo>
                  <a:pt x="902" y="883"/>
                  <a:pt x="751" y="884"/>
                  <a:pt x="638" y="884"/>
                </a:cubicBezTo>
                <a:cubicBezTo>
                  <a:pt x="525" y="884"/>
                  <a:pt x="434" y="869"/>
                  <a:pt x="382" y="855"/>
                </a:cubicBezTo>
                <a:cubicBezTo>
                  <a:pt x="330" y="841"/>
                  <a:pt x="345" y="799"/>
                  <a:pt x="326" y="799"/>
                </a:cubicBezTo>
                <a:cubicBezTo>
                  <a:pt x="307" y="799"/>
                  <a:pt x="297" y="831"/>
                  <a:pt x="269" y="855"/>
                </a:cubicBezTo>
                <a:cubicBezTo>
                  <a:pt x="241" y="879"/>
                  <a:pt x="189" y="903"/>
                  <a:pt x="156" y="941"/>
                </a:cubicBezTo>
                <a:cubicBezTo>
                  <a:pt x="123" y="979"/>
                  <a:pt x="95" y="1025"/>
                  <a:pt x="71" y="1082"/>
                </a:cubicBezTo>
                <a:cubicBezTo>
                  <a:pt x="47" y="1139"/>
                  <a:pt x="25" y="1209"/>
                  <a:pt x="14" y="1281"/>
                </a:cubicBezTo>
                <a:cubicBezTo>
                  <a:pt x="3" y="1353"/>
                  <a:pt x="4" y="1386"/>
                  <a:pt x="3" y="1516"/>
                </a:cubicBezTo>
                <a:cubicBezTo>
                  <a:pt x="2" y="1646"/>
                  <a:pt x="0" y="2056"/>
                  <a:pt x="7" y="2064"/>
                </a:cubicBezTo>
                <a:cubicBezTo>
                  <a:pt x="14" y="2072"/>
                  <a:pt x="31" y="1694"/>
                  <a:pt x="42" y="1564"/>
                </a:cubicBezTo>
                <a:cubicBezTo>
                  <a:pt x="53" y="1434"/>
                  <a:pt x="62" y="1356"/>
                  <a:pt x="71" y="1281"/>
                </a:cubicBezTo>
                <a:cubicBezTo>
                  <a:pt x="80" y="1206"/>
                  <a:pt x="85" y="1149"/>
                  <a:pt x="99" y="1111"/>
                </a:cubicBezTo>
                <a:cubicBezTo>
                  <a:pt x="113" y="1073"/>
                  <a:pt x="132" y="1068"/>
                  <a:pt x="156" y="1054"/>
                </a:cubicBezTo>
                <a:cubicBezTo>
                  <a:pt x="180" y="1040"/>
                  <a:pt x="213" y="1026"/>
                  <a:pt x="241" y="1026"/>
                </a:cubicBezTo>
                <a:cubicBezTo>
                  <a:pt x="269" y="1026"/>
                  <a:pt x="307" y="1045"/>
                  <a:pt x="326" y="1054"/>
                </a:cubicBezTo>
                <a:cubicBezTo>
                  <a:pt x="345" y="1063"/>
                  <a:pt x="340" y="1087"/>
                  <a:pt x="354" y="1082"/>
                </a:cubicBezTo>
                <a:cubicBezTo>
                  <a:pt x="368" y="1077"/>
                  <a:pt x="383" y="1031"/>
                  <a:pt x="411" y="1026"/>
                </a:cubicBezTo>
                <a:cubicBezTo>
                  <a:pt x="439" y="1021"/>
                  <a:pt x="449" y="1049"/>
                  <a:pt x="524" y="1054"/>
                </a:cubicBezTo>
                <a:cubicBezTo>
                  <a:pt x="599" y="1059"/>
                  <a:pt x="755" y="1064"/>
                  <a:pt x="864" y="1054"/>
                </a:cubicBezTo>
                <a:cubicBezTo>
                  <a:pt x="973" y="1044"/>
                  <a:pt x="1048" y="1035"/>
                  <a:pt x="1176" y="997"/>
                </a:cubicBezTo>
                <a:cubicBezTo>
                  <a:pt x="1304" y="959"/>
                  <a:pt x="1516" y="880"/>
                  <a:pt x="1630" y="827"/>
                </a:cubicBezTo>
                <a:cubicBezTo>
                  <a:pt x="1744" y="774"/>
                  <a:pt x="1795" y="724"/>
                  <a:pt x="1861" y="677"/>
                </a:cubicBezTo>
                <a:cubicBezTo>
                  <a:pt x="1927" y="630"/>
                  <a:pt x="1981" y="590"/>
                  <a:pt x="2027" y="544"/>
                </a:cubicBezTo>
                <a:cubicBezTo>
                  <a:pt x="2073" y="498"/>
                  <a:pt x="2107" y="454"/>
                  <a:pt x="2140" y="402"/>
                </a:cubicBezTo>
                <a:cubicBezTo>
                  <a:pt x="2173" y="350"/>
                  <a:pt x="2201" y="298"/>
                  <a:pt x="2225" y="232"/>
                </a:cubicBezTo>
                <a:cubicBezTo>
                  <a:pt x="2249" y="166"/>
                  <a:pt x="2287" y="10"/>
                  <a:pt x="2282" y="5"/>
                </a:cubicBezTo>
                <a:close/>
              </a:path>
            </a:pathLst>
          </a:custGeom>
          <a:gradFill rotWithShape="0">
            <a:gsLst>
              <a:gs pos="0">
                <a:schemeClr val="bg1"/>
              </a:gs>
              <a:gs pos="100000">
                <a:schemeClr val="accent1"/>
              </a:gs>
            </a:gsLst>
            <a:lin ang="5400000" scaled="1"/>
          </a:gra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3076" name="Freeform 4"/>
          <p:cNvSpPr>
            <a:spLocks/>
          </p:cNvSpPr>
          <p:nvPr/>
        </p:nvSpPr>
        <p:spPr bwMode="ltGray">
          <a:xfrm>
            <a:off x="7227888" y="2776539"/>
            <a:ext cx="284162" cy="352425"/>
          </a:xfrm>
          <a:custGeom>
            <a:avLst/>
            <a:gdLst>
              <a:gd name="T0" fmla="*/ 2147483647 w 179"/>
              <a:gd name="T1" fmla="*/ 2147483647 h 222"/>
              <a:gd name="T2" fmla="*/ 0 w 179"/>
              <a:gd name="T3" fmla="*/ 2147483647 h 222"/>
              <a:gd name="T4" fmla="*/ 2147483647 w 179"/>
              <a:gd name="T5" fmla="*/ 2147483647 h 222"/>
              <a:gd name="T6" fmla="*/ 2147483647 w 179"/>
              <a:gd name="T7" fmla="*/ 2147483647 h 222"/>
              <a:gd name="T8" fmla="*/ 2147483647 w 179"/>
              <a:gd name="T9" fmla="*/ 2147483647 h 222"/>
              <a:gd name="T10" fmla="*/ 2147483647 w 179"/>
              <a:gd name="T11" fmla="*/ 2147483647 h 222"/>
              <a:gd name="T12" fmla="*/ 2147483647 w 179"/>
              <a:gd name="T13" fmla="*/ 2147483647 h 222"/>
              <a:gd name="T14" fmla="*/ 0 60000 65536"/>
              <a:gd name="T15" fmla="*/ 0 60000 65536"/>
              <a:gd name="T16" fmla="*/ 0 60000 65536"/>
              <a:gd name="T17" fmla="*/ 0 60000 65536"/>
              <a:gd name="T18" fmla="*/ 0 60000 65536"/>
              <a:gd name="T19" fmla="*/ 0 60000 65536"/>
              <a:gd name="T20" fmla="*/ 0 60000 65536"/>
              <a:gd name="T21" fmla="*/ 0 w 179"/>
              <a:gd name="T22" fmla="*/ 0 h 222"/>
              <a:gd name="T23" fmla="*/ 179 w 179"/>
              <a:gd name="T24" fmla="*/ 222 h 2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9" h="222">
                <a:moveTo>
                  <a:pt x="56" y="14"/>
                </a:moveTo>
                <a:cubicBezTo>
                  <a:pt x="33" y="28"/>
                  <a:pt x="0" y="128"/>
                  <a:pt x="0" y="156"/>
                </a:cubicBezTo>
                <a:cubicBezTo>
                  <a:pt x="0" y="184"/>
                  <a:pt x="42" y="175"/>
                  <a:pt x="56" y="184"/>
                </a:cubicBezTo>
                <a:cubicBezTo>
                  <a:pt x="70" y="193"/>
                  <a:pt x="66" y="222"/>
                  <a:pt x="85" y="213"/>
                </a:cubicBezTo>
                <a:cubicBezTo>
                  <a:pt x="104" y="204"/>
                  <a:pt x="161" y="152"/>
                  <a:pt x="170" y="128"/>
                </a:cubicBezTo>
                <a:cubicBezTo>
                  <a:pt x="179" y="104"/>
                  <a:pt x="155" y="90"/>
                  <a:pt x="141" y="71"/>
                </a:cubicBezTo>
                <a:cubicBezTo>
                  <a:pt x="127" y="52"/>
                  <a:pt x="79" y="0"/>
                  <a:pt x="56" y="14"/>
                </a:cubicBezTo>
                <a:close/>
              </a:path>
            </a:pathLst>
          </a:custGeom>
          <a:gradFill rotWithShape="0">
            <a:gsLst>
              <a:gs pos="0">
                <a:schemeClr val="bg1"/>
              </a:gs>
              <a:gs pos="100000">
                <a:schemeClr val="accent1"/>
              </a:gs>
            </a:gsLst>
            <a:lin ang="5400000" scaled="1"/>
          </a:gra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3077" name="Freeform 5"/>
          <p:cNvSpPr>
            <a:spLocks/>
          </p:cNvSpPr>
          <p:nvPr/>
        </p:nvSpPr>
        <p:spPr bwMode="ltGray">
          <a:xfrm>
            <a:off x="2898775" y="969963"/>
            <a:ext cx="3162300" cy="2762250"/>
          </a:xfrm>
          <a:custGeom>
            <a:avLst/>
            <a:gdLst>
              <a:gd name="T0" fmla="*/ 2147483647 w 1992"/>
              <a:gd name="T1" fmla="*/ 2147483647 h 1740"/>
              <a:gd name="T2" fmla="*/ 2147483647 w 1992"/>
              <a:gd name="T3" fmla="*/ 2147483647 h 1740"/>
              <a:gd name="T4" fmla="*/ 2147483647 w 1992"/>
              <a:gd name="T5" fmla="*/ 2147483647 h 1740"/>
              <a:gd name="T6" fmla="*/ 2147483647 w 1992"/>
              <a:gd name="T7" fmla="*/ 2147483647 h 1740"/>
              <a:gd name="T8" fmla="*/ 2147483647 w 1992"/>
              <a:gd name="T9" fmla="*/ 2147483647 h 1740"/>
              <a:gd name="T10" fmla="*/ 2147483647 w 1992"/>
              <a:gd name="T11" fmla="*/ 2147483647 h 1740"/>
              <a:gd name="T12" fmla="*/ 2147483647 w 1992"/>
              <a:gd name="T13" fmla="*/ 2147483647 h 1740"/>
              <a:gd name="T14" fmla="*/ 2147483647 w 1992"/>
              <a:gd name="T15" fmla="*/ 2147483647 h 1740"/>
              <a:gd name="T16" fmla="*/ 2147483647 w 1992"/>
              <a:gd name="T17" fmla="*/ 2147483647 h 1740"/>
              <a:gd name="T18" fmla="*/ 2147483647 w 1992"/>
              <a:gd name="T19" fmla="*/ 2147483647 h 1740"/>
              <a:gd name="T20" fmla="*/ 2147483647 w 1992"/>
              <a:gd name="T21" fmla="*/ 2147483647 h 1740"/>
              <a:gd name="T22" fmla="*/ 2147483647 w 1992"/>
              <a:gd name="T23" fmla="*/ 2147483647 h 1740"/>
              <a:gd name="T24" fmla="*/ 2147483647 w 1992"/>
              <a:gd name="T25" fmla="*/ 2147483647 h 1740"/>
              <a:gd name="T26" fmla="*/ 2147483647 w 1992"/>
              <a:gd name="T27" fmla="*/ 2147483647 h 1740"/>
              <a:gd name="T28" fmla="*/ 2147483647 w 1992"/>
              <a:gd name="T29" fmla="*/ 2147483647 h 1740"/>
              <a:gd name="T30" fmla="*/ 2147483647 w 1992"/>
              <a:gd name="T31" fmla="*/ 2147483647 h 1740"/>
              <a:gd name="T32" fmla="*/ 2147483647 w 1992"/>
              <a:gd name="T33" fmla="*/ 2147483647 h 1740"/>
              <a:gd name="T34" fmla="*/ 2147483647 w 1992"/>
              <a:gd name="T35" fmla="*/ 2147483647 h 1740"/>
              <a:gd name="T36" fmla="*/ 2147483647 w 1992"/>
              <a:gd name="T37" fmla="*/ 2147483647 h 1740"/>
              <a:gd name="T38" fmla="*/ 2147483647 w 1992"/>
              <a:gd name="T39" fmla="*/ 2147483647 h 1740"/>
              <a:gd name="T40" fmla="*/ 2147483647 w 1992"/>
              <a:gd name="T41" fmla="*/ 2147483647 h 1740"/>
              <a:gd name="T42" fmla="*/ 2147483647 w 1992"/>
              <a:gd name="T43" fmla="*/ 2147483647 h 1740"/>
              <a:gd name="T44" fmla="*/ 2147483647 w 1992"/>
              <a:gd name="T45" fmla="*/ 2147483647 h 1740"/>
              <a:gd name="T46" fmla="*/ 2147483647 w 1992"/>
              <a:gd name="T47" fmla="*/ 2147483647 h 1740"/>
              <a:gd name="T48" fmla="*/ 2147483647 w 1992"/>
              <a:gd name="T49" fmla="*/ 2147483647 h 1740"/>
              <a:gd name="T50" fmla="*/ 2147483647 w 1992"/>
              <a:gd name="T51" fmla="*/ 2147483647 h 1740"/>
              <a:gd name="T52" fmla="*/ 2147483647 w 1992"/>
              <a:gd name="T53" fmla="*/ 2147483647 h 1740"/>
              <a:gd name="T54" fmla="*/ 2147483647 w 1992"/>
              <a:gd name="T55" fmla="*/ 2147483647 h 1740"/>
              <a:gd name="T56" fmla="*/ 2147483647 w 1992"/>
              <a:gd name="T57" fmla="*/ 2147483647 h 1740"/>
              <a:gd name="T58" fmla="*/ 2147483647 w 1992"/>
              <a:gd name="T59" fmla="*/ 2147483647 h 1740"/>
              <a:gd name="T60" fmla="*/ 2147483647 w 1992"/>
              <a:gd name="T61" fmla="*/ 2147483647 h 1740"/>
              <a:gd name="T62" fmla="*/ 2147483647 w 1992"/>
              <a:gd name="T63" fmla="*/ 2147483647 h 1740"/>
              <a:gd name="T64" fmla="*/ 2147483647 w 1992"/>
              <a:gd name="T65" fmla="*/ 2147483647 h 1740"/>
              <a:gd name="T66" fmla="*/ 2147483647 w 1992"/>
              <a:gd name="T67" fmla="*/ 2147483647 h 1740"/>
              <a:gd name="T68" fmla="*/ 2147483647 w 1992"/>
              <a:gd name="T69" fmla="*/ 2147483647 h 1740"/>
              <a:gd name="T70" fmla="*/ 2147483647 w 1992"/>
              <a:gd name="T71" fmla="*/ 2147483647 h 1740"/>
              <a:gd name="T72" fmla="*/ 2147483647 w 1992"/>
              <a:gd name="T73" fmla="*/ 2147483647 h 1740"/>
              <a:gd name="T74" fmla="*/ 2147483647 w 1992"/>
              <a:gd name="T75" fmla="*/ 2147483647 h 1740"/>
              <a:gd name="T76" fmla="*/ 2147483647 w 1992"/>
              <a:gd name="T77" fmla="*/ 2147483647 h 1740"/>
              <a:gd name="T78" fmla="*/ 2147483647 w 1992"/>
              <a:gd name="T79" fmla="*/ 2147483647 h 1740"/>
              <a:gd name="T80" fmla="*/ 2147483647 w 1992"/>
              <a:gd name="T81" fmla="*/ 2147483647 h 1740"/>
              <a:gd name="T82" fmla="*/ 2147483647 w 1992"/>
              <a:gd name="T83" fmla="*/ 2147483647 h 1740"/>
              <a:gd name="T84" fmla="*/ 2147483647 w 1992"/>
              <a:gd name="T85" fmla="*/ 2147483647 h 1740"/>
              <a:gd name="T86" fmla="*/ 2147483647 w 1992"/>
              <a:gd name="T87" fmla="*/ 2147483647 h 174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992"/>
              <a:gd name="T133" fmla="*/ 0 h 1740"/>
              <a:gd name="T134" fmla="*/ 1992 w 1992"/>
              <a:gd name="T135" fmla="*/ 1740 h 1740"/>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992" h="1740">
                <a:moveTo>
                  <a:pt x="1763" y="358"/>
                </a:moveTo>
                <a:cubicBezTo>
                  <a:pt x="1782" y="337"/>
                  <a:pt x="1873" y="252"/>
                  <a:pt x="1906" y="205"/>
                </a:cubicBezTo>
                <a:cubicBezTo>
                  <a:pt x="1939" y="158"/>
                  <a:pt x="1947" y="106"/>
                  <a:pt x="1961" y="75"/>
                </a:cubicBezTo>
                <a:cubicBezTo>
                  <a:pt x="1975" y="44"/>
                  <a:pt x="1988" y="0"/>
                  <a:pt x="1990" y="18"/>
                </a:cubicBezTo>
                <a:cubicBezTo>
                  <a:pt x="1992" y="36"/>
                  <a:pt x="1973" y="125"/>
                  <a:pt x="1970" y="181"/>
                </a:cubicBezTo>
                <a:cubicBezTo>
                  <a:pt x="1967" y="237"/>
                  <a:pt x="1971" y="300"/>
                  <a:pt x="1970" y="357"/>
                </a:cubicBezTo>
                <a:cubicBezTo>
                  <a:pt x="1969" y="414"/>
                  <a:pt x="1966" y="455"/>
                  <a:pt x="1962" y="521"/>
                </a:cubicBezTo>
                <a:cubicBezTo>
                  <a:pt x="1958" y="587"/>
                  <a:pt x="1958" y="688"/>
                  <a:pt x="1948" y="751"/>
                </a:cubicBezTo>
                <a:cubicBezTo>
                  <a:pt x="1938" y="814"/>
                  <a:pt x="1919" y="862"/>
                  <a:pt x="1904" y="897"/>
                </a:cubicBezTo>
                <a:cubicBezTo>
                  <a:pt x="1889" y="932"/>
                  <a:pt x="1874" y="942"/>
                  <a:pt x="1860" y="961"/>
                </a:cubicBezTo>
                <a:cubicBezTo>
                  <a:pt x="1846" y="980"/>
                  <a:pt x="1840" y="988"/>
                  <a:pt x="1819" y="1010"/>
                </a:cubicBezTo>
                <a:cubicBezTo>
                  <a:pt x="1798" y="1032"/>
                  <a:pt x="1767" y="1081"/>
                  <a:pt x="1734" y="1095"/>
                </a:cubicBezTo>
                <a:cubicBezTo>
                  <a:pt x="1701" y="1109"/>
                  <a:pt x="1648" y="1101"/>
                  <a:pt x="1621" y="1095"/>
                </a:cubicBezTo>
                <a:cubicBezTo>
                  <a:pt x="1594" y="1089"/>
                  <a:pt x="1585" y="1071"/>
                  <a:pt x="1570" y="1057"/>
                </a:cubicBezTo>
                <a:cubicBezTo>
                  <a:pt x="1555" y="1043"/>
                  <a:pt x="1542" y="1033"/>
                  <a:pt x="1530" y="1013"/>
                </a:cubicBezTo>
                <a:cubicBezTo>
                  <a:pt x="1518" y="993"/>
                  <a:pt x="1503" y="960"/>
                  <a:pt x="1498" y="934"/>
                </a:cubicBezTo>
                <a:cubicBezTo>
                  <a:pt x="1493" y="908"/>
                  <a:pt x="1489" y="905"/>
                  <a:pt x="1501" y="859"/>
                </a:cubicBezTo>
                <a:cubicBezTo>
                  <a:pt x="1513" y="813"/>
                  <a:pt x="1540" y="714"/>
                  <a:pt x="1569" y="656"/>
                </a:cubicBezTo>
                <a:cubicBezTo>
                  <a:pt x="1598" y="598"/>
                  <a:pt x="1641" y="545"/>
                  <a:pt x="1678" y="509"/>
                </a:cubicBezTo>
                <a:cubicBezTo>
                  <a:pt x="1715" y="473"/>
                  <a:pt x="1763" y="459"/>
                  <a:pt x="1791" y="443"/>
                </a:cubicBezTo>
                <a:cubicBezTo>
                  <a:pt x="1819" y="427"/>
                  <a:pt x="1839" y="398"/>
                  <a:pt x="1848" y="415"/>
                </a:cubicBezTo>
                <a:cubicBezTo>
                  <a:pt x="1857" y="432"/>
                  <a:pt x="1847" y="515"/>
                  <a:pt x="1847" y="548"/>
                </a:cubicBezTo>
                <a:cubicBezTo>
                  <a:pt x="1847" y="581"/>
                  <a:pt x="1853" y="574"/>
                  <a:pt x="1848" y="613"/>
                </a:cubicBezTo>
                <a:cubicBezTo>
                  <a:pt x="1843" y="652"/>
                  <a:pt x="1833" y="727"/>
                  <a:pt x="1819" y="784"/>
                </a:cubicBezTo>
                <a:cubicBezTo>
                  <a:pt x="1805" y="841"/>
                  <a:pt x="1783" y="918"/>
                  <a:pt x="1763" y="954"/>
                </a:cubicBezTo>
                <a:cubicBezTo>
                  <a:pt x="1743" y="990"/>
                  <a:pt x="1718" y="992"/>
                  <a:pt x="1698" y="1001"/>
                </a:cubicBezTo>
                <a:cubicBezTo>
                  <a:pt x="1678" y="1010"/>
                  <a:pt x="1659" y="1012"/>
                  <a:pt x="1642" y="1009"/>
                </a:cubicBezTo>
                <a:cubicBezTo>
                  <a:pt x="1625" y="1006"/>
                  <a:pt x="1611" y="972"/>
                  <a:pt x="1593" y="982"/>
                </a:cubicBezTo>
                <a:cubicBezTo>
                  <a:pt x="1575" y="992"/>
                  <a:pt x="1555" y="1048"/>
                  <a:pt x="1536" y="1067"/>
                </a:cubicBezTo>
                <a:cubicBezTo>
                  <a:pt x="1517" y="1086"/>
                  <a:pt x="1498" y="1090"/>
                  <a:pt x="1479" y="1095"/>
                </a:cubicBezTo>
                <a:cubicBezTo>
                  <a:pt x="1460" y="1100"/>
                  <a:pt x="1442" y="1100"/>
                  <a:pt x="1423" y="1095"/>
                </a:cubicBezTo>
                <a:cubicBezTo>
                  <a:pt x="1404" y="1090"/>
                  <a:pt x="1387" y="1075"/>
                  <a:pt x="1366" y="1067"/>
                </a:cubicBezTo>
                <a:cubicBezTo>
                  <a:pt x="1345" y="1059"/>
                  <a:pt x="1329" y="1046"/>
                  <a:pt x="1298" y="1049"/>
                </a:cubicBezTo>
                <a:cubicBezTo>
                  <a:pt x="1267" y="1052"/>
                  <a:pt x="1213" y="1068"/>
                  <a:pt x="1182" y="1085"/>
                </a:cubicBezTo>
                <a:cubicBezTo>
                  <a:pt x="1151" y="1102"/>
                  <a:pt x="1136" y="1130"/>
                  <a:pt x="1111" y="1152"/>
                </a:cubicBezTo>
                <a:cubicBezTo>
                  <a:pt x="1086" y="1174"/>
                  <a:pt x="1062" y="1189"/>
                  <a:pt x="1034" y="1217"/>
                </a:cubicBezTo>
                <a:cubicBezTo>
                  <a:pt x="1006" y="1245"/>
                  <a:pt x="976" y="1280"/>
                  <a:pt x="941" y="1322"/>
                </a:cubicBezTo>
                <a:cubicBezTo>
                  <a:pt x="906" y="1364"/>
                  <a:pt x="862" y="1427"/>
                  <a:pt x="824" y="1469"/>
                </a:cubicBezTo>
                <a:cubicBezTo>
                  <a:pt x="786" y="1511"/>
                  <a:pt x="761" y="1540"/>
                  <a:pt x="714" y="1577"/>
                </a:cubicBezTo>
                <a:cubicBezTo>
                  <a:pt x="667" y="1614"/>
                  <a:pt x="609" y="1664"/>
                  <a:pt x="544" y="1691"/>
                </a:cubicBezTo>
                <a:cubicBezTo>
                  <a:pt x="479" y="1718"/>
                  <a:pt x="393" y="1740"/>
                  <a:pt x="322" y="1740"/>
                </a:cubicBezTo>
                <a:cubicBezTo>
                  <a:pt x="251" y="1740"/>
                  <a:pt x="166" y="1718"/>
                  <a:pt x="118" y="1691"/>
                </a:cubicBezTo>
                <a:cubicBezTo>
                  <a:pt x="70" y="1664"/>
                  <a:pt x="52" y="1624"/>
                  <a:pt x="33" y="1577"/>
                </a:cubicBezTo>
                <a:cubicBezTo>
                  <a:pt x="14" y="1530"/>
                  <a:pt x="0" y="1454"/>
                  <a:pt x="5" y="1407"/>
                </a:cubicBezTo>
                <a:cubicBezTo>
                  <a:pt x="10" y="1360"/>
                  <a:pt x="48" y="1322"/>
                  <a:pt x="62" y="1294"/>
                </a:cubicBezTo>
                <a:cubicBezTo>
                  <a:pt x="76" y="1266"/>
                  <a:pt x="95" y="1227"/>
                  <a:pt x="90" y="1237"/>
                </a:cubicBezTo>
                <a:cubicBezTo>
                  <a:pt x="85" y="1247"/>
                  <a:pt x="43" y="1315"/>
                  <a:pt x="34" y="1353"/>
                </a:cubicBezTo>
                <a:cubicBezTo>
                  <a:pt x="25" y="1391"/>
                  <a:pt x="24" y="1422"/>
                  <a:pt x="33" y="1464"/>
                </a:cubicBezTo>
                <a:cubicBezTo>
                  <a:pt x="42" y="1506"/>
                  <a:pt x="60" y="1571"/>
                  <a:pt x="90" y="1606"/>
                </a:cubicBezTo>
                <a:cubicBezTo>
                  <a:pt x="120" y="1641"/>
                  <a:pt x="176" y="1659"/>
                  <a:pt x="214" y="1673"/>
                </a:cubicBezTo>
                <a:cubicBezTo>
                  <a:pt x="252" y="1687"/>
                  <a:pt x="286" y="1687"/>
                  <a:pt x="316" y="1690"/>
                </a:cubicBezTo>
                <a:cubicBezTo>
                  <a:pt x="346" y="1693"/>
                  <a:pt x="371" y="1695"/>
                  <a:pt x="394" y="1693"/>
                </a:cubicBezTo>
                <a:cubicBezTo>
                  <a:pt x="417" y="1691"/>
                  <a:pt x="421" y="1695"/>
                  <a:pt x="454" y="1681"/>
                </a:cubicBezTo>
                <a:cubicBezTo>
                  <a:pt x="487" y="1667"/>
                  <a:pt x="550" y="1637"/>
                  <a:pt x="595" y="1609"/>
                </a:cubicBezTo>
                <a:cubicBezTo>
                  <a:pt x="640" y="1581"/>
                  <a:pt x="690" y="1539"/>
                  <a:pt x="722" y="1510"/>
                </a:cubicBezTo>
                <a:cubicBezTo>
                  <a:pt x="754" y="1481"/>
                  <a:pt x="754" y="1480"/>
                  <a:pt x="790" y="1435"/>
                </a:cubicBezTo>
                <a:cubicBezTo>
                  <a:pt x="826" y="1390"/>
                  <a:pt x="897" y="1294"/>
                  <a:pt x="941" y="1237"/>
                </a:cubicBezTo>
                <a:cubicBezTo>
                  <a:pt x="985" y="1180"/>
                  <a:pt x="1022" y="1134"/>
                  <a:pt x="1054" y="1095"/>
                </a:cubicBezTo>
                <a:cubicBezTo>
                  <a:pt x="1086" y="1056"/>
                  <a:pt x="1104" y="1026"/>
                  <a:pt x="1134" y="1001"/>
                </a:cubicBezTo>
                <a:cubicBezTo>
                  <a:pt x="1164" y="976"/>
                  <a:pt x="1210" y="958"/>
                  <a:pt x="1234" y="945"/>
                </a:cubicBezTo>
                <a:cubicBezTo>
                  <a:pt x="1258" y="932"/>
                  <a:pt x="1254" y="930"/>
                  <a:pt x="1281" y="925"/>
                </a:cubicBezTo>
                <a:cubicBezTo>
                  <a:pt x="1308" y="920"/>
                  <a:pt x="1356" y="908"/>
                  <a:pt x="1394" y="913"/>
                </a:cubicBezTo>
                <a:cubicBezTo>
                  <a:pt x="1432" y="918"/>
                  <a:pt x="1480" y="947"/>
                  <a:pt x="1508" y="954"/>
                </a:cubicBezTo>
                <a:cubicBezTo>
                  <a:pt x="1536" y="961"/>
                  <a:pt x="1550" y="963"/>
                  <a:pt x="1564" y="954"/>
                </a:cubicBezTo>
                <a:cubicBezTo>
                  <a:pt x="1578" y="945"/>
                  <a:pt x="1584" y="916"/>
                  <a:pt x="1593" y="897"/>
                </a:cubicBezTo>
                <a:cubicBezTo>
                  <a:pt x="1602" y="878"/>
                  <a:pt x="1612" y="854"/>
                  <a:pt x="1621" y="840"/>
                </a:cubicBezTo>
                <a:cubicBezTo>
                  <a:pt x="1630" y="826"/>
                  <a:pt x="1640" y="812"/>
                  <a:pt x="1649" y="812"/>
                </a:cubicBezTo>
                <a:cubicBezTo>
                  <a:pt x="1658" y="812"/>
                  <a:pt x="1664" y="831"/>
                  <a:pt x="1678" y="840"/>
                </a:cubicBezTo>
                <a:cubicBezTo>
                  <a:pt x="1692" y="849"/>
                  <a:pt x="1717" y="875"/>
                  <a:pt x="1734" y="869"/>
                </a:cubicBezTo>
                <a:cubicBezTo>
                  <a:pt x="1751" y="863"/>
                  <a:pt x="1772" y="837"/>
                  <a:pt x="1779" y="805"/>
                </a:cubicBezTo>
                <a:cubicBezTo>
                  <a:pt x="1786" y="773"/>
                  <a:pt x="1776" y="716"/>
                  <a:pt x="1779" y="677"/>
                </a:cubicBezTo>
                <a:cubicBezTo>
                  <a:pt x="1782" y="638"/>
                  <a:pt x="1787" y="607"/>
                  <a:pt x="1794" y="573"/>
                </a:cubicBezTo>
                <a:cubicBezTo>
                  <a:pt x="1801" y="539"/>
                  <a:pt x="1827" y="483"/>
                  <a:pt x="1819" y="472"/>
                </a:cubicBezTo>
                <a:cubicBezTo>
                  <a:pt x="1811" y="461"/>
                  <a:pt x="1779" y="478"/>
                  <a:pt x="1746" y="505"/>
                </a:cubicBezTo>
                <a:cubicBezTo>
                  <a:pt x="1713" y="532"/>
                  <a:pt x="1658" y="580"/>
                  <a:pt x="1623" y="636"/>
                </a:cubicBezTo>
                <a:cubicBezTo>
                  <a:pt x="1588" y="692"/>
                  <a:pt x="1548" y="780"/>
                  <a:pt x="1536" y="840"/>
                </a:cubicBezTo>
                <a:cubicBezTo>
                  <a:pt x="1524" y="900"/>
                  <a:pt x="1531" y="959"/>
                  <a:pt x="1550" y="997"/>
                </a:cubicBezTo>
                <a:cubicBezTo>
                  <a:pt x="1569" y="1035"/>
                  <a:pt x="1609" y="1069"/>
                  <a:pt x="1649" y="1067"/>
                </a:cubicBezTo>
                <a:cubicBezTo>
                  <a:pt x="1689" y="1065"/>
                  <a:pt x="1751" y="1023"/>
                  <a:pt x="1791" y="982"/>
                </a:cubicBezTo>
                <a:cubicBezTo>
                  <a:pt x="1831" y="941"/>
                  <a:pt x="1866" y="891"/>
                  <a:pt x="1888" y="819"/>
                </a:cubicBezTo>
                <a:cubicBezTo>
                  <a:pt x="1910" y="747"/>
                  <a:pt x="1915" y="621"/>
                  <a:pt x="1921" y="548"/>
                </a:cubicBezTo>
                <a:cubicBezTo>
                  <a:pt x="1927" y="475"/>
                  <a:pt x="1920" y="422"/>
                  <a:pt x="1922" y="381"/>
                </a:cubicBezTo>
                <a:cubicBezTo>
                  <a:pt x="1924" y="340"/>
                  <a:pt x="1930" y="330"/>
                  <a:pt x="1933" y="302"/>
                </a:cubicBezTo>
                <a:cubicBezTo>
                  <a:pt x="1936" y="274"/>
                  <a:pt x="1947" y="208"/>
                  <a:pt x="1938" y="213"/>
                </a:cubicBezTo>
                <a:cubicBezTo>
                  <a:pt x="1929" y="218"/>
                  <a:pt x="1891" y="306"/>
                  <a:pt x="1876" y="330"/>
                </a:cubicBezTo>
                <a:cubicBezTo>
                  <a:pt x="1861" y="354"/>
                  <a:pt x="1861" y="355"/>
                  <a:pt x="1848" y="358"/>
                </a:cubicBezTo>
                <a:cubicBezTo>
                  <a:pt x="1835" y="361"/>
                  <a:pt x="1811" y="346"/>
                  <a:pt x="1797" y="346"/>
                </a:cubicBezTo>
                <a:cubicBezTo>
                  <a:pt x="1783" y="346"/>
                  <a:pt x="1770" y="356"/>
                  <a:pt x="1763" y="358"/>
                </a:cubicBezTo>
                <a:close/>
              </a:path>
            </a:pathLst>
          </a:custGeom>
          <a:gradFill rotWithShape="0">
            <a:gsLst>
              <a:gs pos="0">
                <a:schemeClr val="bg1"/>
              </a:gs>
              <a:gs pos="100000">
                <a:schemeClr val="accent1"/>
              </a:gs>
            </a:gsLst>
            <a:lin ang="5400000" scaled="1"/>
          </a:gra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3078" name="Freeform 6"/>
          <p:cNvSpPr>
            <a:spLocks/>
          </p:cNvSpPr>
          <p:nvPr/>
        </p:nvSpPr>
        <p:spPr bwMode="ltGray">
          <a:xfrm>
            <a:off x="5380039" y="1254126"/>
            <a:ext cx="100012" cy="295275"/>
          </a:xfrm>
          <a:custGeom>
            <a:avLst/>
            <a:gdLst>
              <a:gd name="T0" fmla="*/ 2147483647 w 63"/>
              <a:gd name="T1" fmla="*/ 2147483647 h 186"/>
              <a:gd name="T2" fmla="*/ 2147483647 w 63"/>
              <a:gd name="T3" fmla="*/ 2147483647 h 186"/>
              <a:gd name="T4" fmla="*/ 2147483647 w 63"/>
              <a:gd name="T5" fmla="*/ 2147483647 h 186"/>
              <a:gd name="T6" fmla="*/ 2147483647 w 63"/>
              <a:gd name="T7" fmla="*/ 2147483647 h 186"/>
              <a:gd name="T8" fmla="*/ 2147483647 w 63"/>
              <a:gd name="T9" fmla="*/ 2147483647 h 186"/>
              <a:gd name="T10" fmla="*/ 2147483647 w 63"/>
              <a:gd name="T11" fmla="*/ 2147483647 h 186"/>
              <a:gd name="T12" fmla="*/ 2147483647 w 63"/>
              <a:gd name="T13" fmla="*/ 2147483647 h 186"/>
              <a:gd name="T14" fmla="*/ 0 60000 65536"/>
              <a:gd name="T15" fmla="*/ 0 60000 65536"/>
              <a:gd name="T16" fmla="*/ 0 60000 65536"/>
              <a:gd name="T17" fmla="*/ 0 60000 65536"/>
              <a:gd name="T18" fmla="*/ 0 60000 65536"/>
              <a:gd name="T19" fmla="*/ 0 60000 65536"/>
              <a:gd name="T20" fmla="*/ 0 60000 65536"/>
              <a:gd name="T21" fmla="*/ 0 w 63"/>
              <a:gd name="T22" fmla="*/ 0 h 186"/>
              <a:gd name="T23" fmla="*/ 63 w 63"/>
              <a:gd name="T24" fmla="*/ 186 h 18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 h="186">
                <a:moveTo>
                  <a:pt x="58" y="9"/>
                </a:moveTo>
                <a:cubicBezTo>
                  <a:pt x="53" y="0"/>
                  <a:pt x="37" y="18"/>
                  <a:pt x="30" y="38"/>
                </a:cubicBezTo>
                <a:cubicBezTo>
                  <a:pt x="23" y="58"/>
                  <a:pt x="23" y="107"/>
                  <a:pt x="19" y="131"/>
                </a:cubicBezTo>
                <a:cubicBezTo>
                  <a:pt x="15" y="155"/>
                  <a:pt x="0" y="182"/>
                  <a:pt x="3" y="184"/>
                </a:cubicBezTo>
                <a:cubicBezTo>
                  <a:pt x="6" y="186"/>
                  <a:pt x="27" y="161"/>
                  <a:pt x="36" y="146"/>
                </a:cubicBezTo>
                <a:cubicBezTo>
                  <a:pt x="45" y="131"/>
                  <a:pt x="54" y="117"/>
                  <a:pt x="58" y="94"/>
                </a:cubicBezTo>
                <a:cubicBezTo>
                  <a:pt x="62" y="71"/>
                  <a:pt x="63" y="18"/>
                  <a:pt x="58" y="9"/>
                </a:cubicBezTo>
                <a:close/>
              </a:path>
            </a:pathLst>
          </a:custGeom>
          <a:gradFill rotWithShape="0">
            <a:gsLst>
              <a:gs pos="0">
                <a:schemeClr val="bg1"/>
              </a:gs>
              <a:gs pos="100000">
                <a:schemeClr val="accent1"/>
              </a:gs>
            </a:gsLst>
            <a:lin ang="5400000" scaled="1"/>
          </a:gra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3079" name="Freeform 7"/>
          <p:cNvSpPr>
            <a:spLocks/>
          </p:cNvSpPr>
          <p:nvPr/>
        </p:nvSpPr>
        <p:spPr bwMode="ltGray">
          <a:xfrm>
            <a:off x="5334001" y="1581150"/>
            <a:ext cx="182563" cy="228600"/>
          </a:xfrm>
          <a:custGeom>
            <a:avLst/>
            <a:gdLst>
              <a:gd name="T0" fmla="*/ 2147483647 w 115"/>
              <a:gd name="T1" fmla="*/ 2147483647 h 144"/>
              <a:gd name="T2" fmla="*/ 2147483647 w 115"/>
              <a:gd name="T3" fmla="*/ 2147483647 h 144"/>
              <a:gd name="T4" fmla="*/ 2147483647 w 115"/>
              <a:gd name="T5" fmla="*/ 2147483647 h 144"/>
              <a:gd name="T6" fmla="*/ 2147483647 w 115"/>
              <a:gd name="T7" fmla="*/ 2147483647 h 144"/>
              <a:gd name="T8" fmla="*/ 2147483647 w 115"/>
              <a:gd name="T9" fmla="*/ 2147483647 h 144"/>
              <a:gd name="T10" fmla="*/ 2147483647 w 115"/>
              <a:gd name="T11" fmla="*/ 2147483647 h 144"/>
              <a:gd name="T12" fmla="*/ 2147483647 w 115"/>
              <a:gd name="T13" fmla="*/ 2147483647 h 144"/>
              <a:gd name="T14" fmla="*/ 2147483647 w 115"/>
              <a:gd name="T15" fmla="*/ 2147483647 h 144"/>
              <a:gd name="T16" fmla="*/ 2147483647 w 115"/>
              <a:gd name="T17" fmla="*/ 2147483647 h 144"/>
              <a:gd name="T18" fmla="*/ 2147483647 w 115"/>
              <a:gd name="T19" fmla="*/ 2147483647 h 144"/>
              <a:gd name="T20" fmla="*/ 2147483647 w 115"/>
              <a:gd name="T21" fmla="*/ 2147483647 h 144"/>
              <a:gd name="T22" fmla="*/ 2147483647 w 115"/>
              <a:gd name="T23" fmla="*/ 2147483647 h 144"/>
              <a:gd name="T24" fmla="*/ 2147483647 w 115"/>
              <a:gd name="T25" fmla="*/ 2147483647 h 144"/>
              <a:gd name="T26" fmla="*/ 2147483647 w 115"/>
              <a:gd name="T27" fmla="*/ 2147483647 h 144"/>
              <a:gd name="T28" fmla="*/ 2147483647 w 115"/>
              <a:gd name="T29" fmla="*/ 2147483647 h 144"/>
              <a:gd name="T30" fmla="*/ 2147483647 w 115"/>
              <a:gd name="T31" fmla="*/ 2147483647 h 14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5"/>
              <a:gd name="T49" fmla="*/ 0 h 144"/>
              <a:gd name="T50" fmla="*/ 115 w 115"/>
              <a:gd name="T51" fmla="*/ 144 h 14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5" h="144">
                <a:moveTo>
                  <a:pt x="87" y="2"/>
                </a:moveTo>
                <a:cubicBezTo>
                  <a:pt x="83" y="0"/>
                  <a:pt x="92" y="33"/>
                  <a:pt x="92" y="45"/>
                </a:cubicBezTo>
                <a:cubicBezTo>
                  <a:pt x="92" y="57"/>
                  <a:pt x="91" y="69"/>
                  <a:pt x="86" y="74"/>
                </a:cubicBezTo>
                <a:cubicBezTo>
                  <a:pt x="81" y="79"/>
                  <a:pt x="67" y="72"/>
                  <a:pt x="60" y="75"/>
                </a:cubicBezTo>
                <a:cubicBezTo>
                  <a:pt x="53" y="78"/>
                  <a:pt x="47" y="88"/>
                  <a:pt x="42" y="95"/>
                </a:cubicBezTo>
                <a:cubicBezTo>
                  <a:pt x="37" y="102"/>
                  <a:pt x="34" y="116"/>
                  <a:pt x="30" y="115"/>
                </a:cubicBezTo>
                <a:cubicBezTo>
                  <a:pt x="26" y="114"/>
                  <a:pt x="16" y="97"/>
                  <a:pt x="15" y="86"/>
                </a:cubicBezTo>
                <a:cubicBezTo>
                  <a:pt x="14" y="75"/>
                  <a:pt x="23" y="51"/>
                  <a:pt x="21" y="51"/>
                </a:cubicBezTo>
                <a:cubicBezTo>
                  <a:pt x="19" y="51"/>
                  <a:pt x="4" y="75"/>
                  <a:pt x="2" y="87"/>
                </a:cubicBezTo>
                <a:cubicBezTo>
                  <a:pt x="0" y="99"/>
                  <a:pt x="3" y="117"/>
                  <a:pt x="8" y="126"/>
                </a:cubicBezTo>
                <a:cubicBezTo>
                  <a:pt x="13" y="135"/>
                  <a:pt x="23" y="144"/>
                  <a:pt x="30" y="143"/>
                </a:cubicBezTo>
                <a:cubicBezTo>
                  <a:pt x="37" y="142"/>
                  <a:pt x="45" y="125"/>
                  <a:pt x="51" y="117"/>
                </a:cubicBezTo>
                <a:cubicBezTo>
                  <a:pt x="57" y="109"/>
                  <a:pt x="60" y="95"/>
                  <a:pt x="66" y="95"/>
                </a:cubicBezTo>
                <a:cubicBezTo>
                  <a:pt x="72" y="95"/>
                  <a:pt x="79" y="121"/>
                  <a:pt x="87" y="115"/>
                </a:cubicBezTo>
                <a:cubicBezTo>
                  <a:pt x="95" y="109"/>
                  <a:pt x="115" y="77"/>
                  <a:pt x="115" y="58"/>
                </a:cubicBezTo>
                <a:cubicBezTo>
                  <a:pt x="115" y="39"/>
                  <a:pt x="92" y="4"/>
                  <a:pt x="87" y="2"/>
                </a:cubicBezTo>
                <a:close/>
              </a:path>
            </a:pathLst>
          </a:custGeom>
          <a:gradFill rotWithShape="0">
            <a:gsLst>
              <a:gs pos="0">
                <a:schemeClr val="bg1"/>
              </a:gs>
              <a:gs pos="100000">
                <a:schemeClr val="accent1"/>
              </a:gs>
            </a:gsLst>
            <a:lin ang="5400000" scaled="1"/>
          </a:gra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3080" name="Freeform 8"/>
          <p:cNvSpPr>
            <a:spLocks/>
          </p:cNvSpPr>
          <p:nvPr/>
        </p:nvSpPr>
        <p:spPr bwMode="ltGray">
          <a:xfrm>
            <a:off x="3824288" y="925513"/>
            <a:ext cx="1377950" cy="1974850"/>
          </a:xfrm>
          <a:custGeom>
            <a:avLst/>
            <a:gdLst>
              <a:gd name="T0" fmla="*/ 2147483647 w 868"/>
              <a:gd name="T1" fmla="*/ 2147483647 h 1244"/>
              <a:gd name="T2" fmla="*/ 2147483647 w 868"/>
              <a:gd name="T3" fmla="*/ 2147483647 h 1244"/>
              <a:gd name="T4" fmla="*/ 2147483647 w 868"/>
              <a:gd name="T5" fmla="*/ 2147483647 h 1244"/>
              <a:gd name="T6" fmla="*/ 2147483647 w 868"/>
              <a:gd name="T7" fmla="*/ 2147483647 h 1244"/>
              <a:gd name="T8" fmla="*/ 2147483647 w 868"/>
              <a:gd name="T9" fmla="*/ 2147483647 h 1244"/>
              <a:gd name="T10" fmla="*/ 2147483647 w 868"/>
              <a:gd name="T11" fmla="*/ 2147483647 h 1244"/>
              <a:gd name="T12" fmla="*/ 2147483647 w 868"/>
              <a:gd name="T13" fmla="*/ 2147483647 h 1244"/>
              <a:gd name="T14" fmla="*/ 2147483647 w 868"/>
              <a:gd name="T15" fmla="*/ 2147483647 h 1244"/>
              <a:gd name="T16" fmla="*/ 2147483647 w 868"/>
              <a:gd name="T17" fmla="*/ 2147483647 h 1244"/>
              <a:gd name="T18" fmla="*/ 2147483647 w 868"/>
              <a:gd name="T19" fmla="*/ 2147483647 h 1244"/>
              <a:gd name="T20" fmla="*/ 2147483647 w 868"/>
              <a:gd name="T21" fmla="*/ 2147483647 h 1244"/>
              <a:gd name="T22" fmla="*/ 2147483647 w 868"/>
              <a:gd name="T23" fmla="*/ 2147483647 h 1244"/>
              <a:gd name="T24" fmla="*/ 2147483647 w 868"/>
              <a:gd name="T25" fmla="*/ 2147483647 h 1244"/>
              <a:gd name="T26" fmla="*/ 2147483647 w 868"/>
              <a:gd name="T27" fmla="*/ 2147483647 h 1244"/>
              <a:gd name="T28" fmla="*/ 2147483647 w 868"/>
              <a:gd name="T29" fmla="*/ 2147483647 h 1244"/>
              <a:gd name="T30" fmla="*/ 2147483647 w 868"/>
              <a:gd name="T31" fmla="*/ 2147483647 h 1244"/>
              <a:gd name="T32" fmla="*/ 2147483647 w 868"/>
              <a:gd name="T33" fmla="*/ 2147483647 h 1244"/>
              <a:gd name="T34" fmla="*/ 2147483647 w 868"/>
              <a:gd name="T35" fmla="*/ 2147483647 h 1244"/>
              <a:gd name="T36" fmla="*/ 2147483647 w 868"/>
              <a:gd name="T37" fmla="*/ 2147483647 h 1244"/>
              <a:gd name="T38" fmla="*/ 2147483647 w 868"/>
              <a:gd name="T39" fmla="*/ 2147483647 h 1244"/>
              <a:gd name="T40" fmla="*/ 2147483647 w 868"/>
              <a:gd name="T41" fmla="*/ 2147483647 h 1244"/>
              <a:gd name="T42" fmla="*/ 2147483647 w 868"/>
              <a:gd name="T43" fmla="*/ 2147483647 h 1244"/>
              <a:gd name="T44" fmla="*/ 2147483647 w 868"/>
              <a:gd name="T45" fmla="*/ 2147483647 h 1244"/>
              <a:gd name="T46" fmla="*/ 2147483647 w 868"/>
              <a:gd name="T47" fmla="*/ 2147483647 h 1244"/>
              <a:gd name="T48" fmla="*/ 2147483647 w 868"/>
              <a:gd name="T49" fmla="*/ 2147483647 h 1244"/>
              <a:gd name="T50" fmla="*/ 2147483647 w 868"/>
              <a:gd name="T51" fmla="*/ 2147483647 h 1244"/>
              <a:gd name="T52" fmla="*/ 2147483647 w 868"/>
              <a:gd name="T53" fmla="*/ 2147483647 h 1244"/>
              <a:gd name="T54" fmla="*/ 2147483647 w 868"/>
              <a:gd name="T55" fmla="*/ 2147483647 h 1244"/>
              <a:gd name="T56" fmla="*/ 2147483647 w 868"/>
              <a:gd name="T57" fmla="*/ 2147483647 h 1244"/>
              <a:gd name="T58" fmla="*/ 2147483647 w 868"/>
              <a:gd name="T59" fmla="*/ 2147483647 h 1244"/>
              <a:gd name="T60" fmla="*/ 2147483647 w 868"/>
              <a:gd name="T61" fmla="*/ 2147483647 h 1244"/>
              <a:gd name="T62" fmla="*/ 2147483647 w 868"/>
              <a:gd name="T63" fmla="*/ 2147483647 h 1244"/>
              <a:gd name="T64" fmla="*/ 2147483647 w 868"/>
              <a:gd name="T65" fmla="*/ 2147483647 h 1244"/>
              <a:gd name="T66" fmla="*/ 2147483647 w 868"/>
              <a:gd name="T67" fmla="*/ 2147483647 h 1244"/>
              <a:gd name="T68" fmla="*/ 2147483647 w 868"/>
              <a:gd name="T69" fmla="*/ 2147483647 h 1244"/>
              <a:gd name="T70" fmla="*/ 2147483647 w 868"/>
              <a:gd name="T71" fmla="*/ 2147483647 h 1244"/>
              <a:gd name="T72" fmla="*/ 2147483647 w 868"/>
              <a:gd name="T73" fmla="*/ 2147483647 h 1244"/>
              <a:gd name="T74" fmla="*/ 2147483647 w 868"/>
              <a:gd name="T75" fmla="*/ 2147483647 h 1244"/>
              <a:gd name="T76" fmla="*/ 2147483647 w 868"/>
              <a:gd name="T77" fmla="*/ 2147483647 h 1244"/>
              <a:gd name="T78" fmla="*/ 2147483647 w 868"/>
              <a:gd name="T79" fmla="*/ 2147483647 h 1244"/>
              <a:gd name="T80" fmla="*/ 2147483647 w 868"/>
              <a:gd name="T81" fmla="*/ 2147483647 h 1244"/>
              <a:gd name="T82" fmla="*/ 2147483647 w 868"/>
              <a:gd name="T83" fmla="*/ 2147483647 h 1244"/>
              <a:gd name="T84" fmla="*/ 2147483647 w 868"/>
              <a:gd name="T85" fmla="*/ 2147483647 h 1244"/>
              <a:gd name="T86" fmla="*/ 2147483647 w 868"/>
              <a:gd name="T87" fmla="*/ 2147483647 h 1244"/>
              <a:gd name="T88" fmla="*/ 2147483647 w 868"/>
              <a:gd name="T89" fmla="*/ 2147483647 h 1244"/>
              <a:gd name="T90" fmla="*/ 2147483647 w 868"/>
              <a:gd name="T91" fmla="*/ 2147483647 h 1244"/>
              <a:gd name="T92" fmla="*/ 2147483647 w 868"/>
              <a:gd name="T93" fmla="*/ 2147483647 h 1244"/>
              <a:gd name="T94" fmla="*/ 2147483647 w 868"/>
              <a:gd name="T95" fmla="*/ 2147483647 h 1244"/>
              <a:gd name="T96" fmla="*/ 2147483647 w 868"/>
              <a:gd name="T97" fmla="*/ 2147483647 h 1244"/>
              <a:gd name="T98" fmla="*/ 2147483647 w 868"/>
              <a:gd name="T99" fmla="*/ 2147483647 h 1244"/>
              <a:gd name="T100" fmla="*/ 2147483647 w 868"/>
              <a:gd name="T101" fmla="*/ 2147483647 h 1244"/>
              <a:gd name="T102" fmla="*/ 2147483647 w 868"/>
              <a:gd name="T103" fmla="*/ 2147483647 h 1244"/>
              <a:gd name="T104" fmla="*/ 2147483647 w 868"/>
              <a:gd name="T105" fmla="*/ 2147483647 h 1244"/>
              <a:gd name="T106" fmla="*/ 2147483647 w 868"/>
              <a:gd name="T107" fmla="*/ 2147483647 h 1244"/>
              <a:gd name="T108" fmla="*/ 2147483647 w 868"/>
              <a:gd name="T109" fmla="*/ 2147483647 h 1244"/>
              <a:gd name="T110" fmla="*/ 2147483647 w 868"/>
              <a:gd name="T111" fmla="*/ 2147483647 h 1244"/>
              <a:gd name="T112" fmla="*/ 2147483647 w 868"/>
              <a:gd name="T113" fmla="*/ 2147483647 h 1244"/>
              <a:gd name="T114" fmla="*/ 2147483647 w 868"/>
              <a:gd name="T115" fmla="*/ 2147483647 h 124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68"/>
              <a:gd name="T175" fmla="*/ 0 h 1244"/>
              <a:gd name="T176" fmla="*/ 868 w 868"/>
              <a:gd name="T177" fmla="*/ 1244 h 124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68" h="1244">
                <a:moveTo>
                  <a:pt x="556" y="415"/>
                </a:moveTo>
                <a:cubicBezTo>
                  <a:pt x="551" y="410"/>
                  <a:pt x="637" y="357"/>
                  <a:pt x="669" y="330"/>
                </a:cubicBezTo>
                <a:cubicBezTo>
                  <a:pt x="701" y="303"/>
                  <a:pt x="727" y="286"/>
                  <a:pt x="751" y="253"/>
                </a:cubicBezTo>
                <a:cubicBezTo>
                  <a:pt x="775" y="220"/>
                  <a:pt x="796" y="165"/>
                  <a:pt x="811" y="131"/>
                </a:cubicBezTo>
                <a:cubicBezTo>
                  <a:pt x="826" y="97"/>
                  <a:pt x="831" y="65"/>
                  <a:pt x="840" y="46"/>
                </a:cubicBezTo>
                <a:cubicBezTo>
                  <a:pt x="849" y="27"/>
                  <a:pt x="868" y="0"/>
                  <a:pt x="868" y="18"/>
                </a:cubicBezTo>
                <a:cubicBezTo>
                  <a:pt x="868" y="36"/>
                  <a:pt x="848" y="100"/>
                  <a:pt x="843" y="157"/>
                </a:cubicBezTo>
                <a:cubicBezTo>
                  <a:pt x="838" y="214"/>
                  <a:pt x="845" y="292"/>
                  <a:pt x="840" y="358"/>
                </a:cubicBezTo>
                <a:cubicBezTo>
                  <a:pt x="835" y="424"/>
                  <a:pt x="830" y="485"/>
                  <a:pt x="811" y="556"/>
                </a:cubicBezTo>
                <a:cubicBezTo>
                  <a:pt x="792" y="627"/>
                  <a:pt x="758" y="726"/>
                  <a:pt x="726" y="783"/>
                </a:cubicBezTo>
                <a:cubicBezTo>
                  <a:pt x="694" y="840"/>
                  <a:pt x="641" y="877"/>
                  <a:pt x="621" y="898"/>
                </a:cubicBezTo>
                <a:cubicBezTo>
                  <a:pt x="601" y="919"/>
                  <a:pt x="611" y="905"/>
                  <a:pt x="605" y="907"/>
                </a:cubicBezTo>
                <a:cubicBezTo>
                  <a:pt x="599" y="909"/>
                  <a:pt x="598" y="912"/>
                  <a:pt x="587" y="909"/>
                </a:cubicBezTo>
                <a:cubicBezTo>
                  <a:pt x="576" y="906"/>
                  <a:pt x="555" y="899"/>
                  <a:pt x="540" y="890"/>
                </a:cubicBezTo>
                <a:cubicBezTo>
                  <a:pt x="525" y="881"/>
                  <a:pt x="511" y="872"/>
                  <a:pt x="495" y="856"/>
                </a:cubicBezTo>
                <a:cubicBezTo>
                  <a:pt x="479" y="840"/>
                  <a:pt x="457" y="807"/>
                  <a:pt x="447" y="793"/>
                </a:cubicBezTo>
                <a:cubicBezTo>
                  <a:pt x="437" y="779"/>
                  <a:pt x="440" y="781"/>
                  <a:pt x="437" y="772"/>
                </a:cubicBezTo>
                <a:cubicBezTo>
                  <a:pt x="434" y="763"/>
                  <a:pt x="429" y="775"/>
                  <a:pt x="430" y="738"/>
                </a:cubicBezTo>
                <a:cubicBezTo>
                  <a:pt x="431" y="701"/>
                  <a:pt x="428" y="612"/>
                  <a:pt x="444" y="549"/>
                </a:cubicBezTo>
                <a:cubicBezTo>
                  <a:pt x="460" y="486"/>
                  <a:pt x="505" y="409"/>
                  <a:pt x="528" y="358"/>
                </a:cubicBezTo>
                <a:cubicBezTo>
                  <a:pt x="551" y="307"/>
                  <a:pt x="556" y="283"/>
                  <a:pt x="584" y="245"/>
                </a:cubicBezTo>
                <a:cubicBezTo>
                  <a:pt x="612" y="207"/>
                  <a:pt x="683" y="102"/>
                  <a:pt x="698" y="131"/>
                </a:cubicBezTo>
                <a:cubicBezTo>
                  <a:pt x="713" y="160"/>
                  <a:pt x="680" y="345"/>
                  <a:pt x="675" y="421"/>
                </a:cubicBezTo>
                <a:cubicBezTo>
                  <a:pt x="670" y="497"/>
                  <a:pt x="679" y="529"/>
                  <a:pt x="669" y="585"/>
                </a:cubicBezTo>
                <a:cubicBezTo>
                  <a:pt x="659" y="641"/>
                  <a:pt x="627" y="721"/>
                  <a:pt x="613" y="759"/>
                </a:cubicBezTo>
                <a:cubicBezTo>
                  <a:pt x="599" y="797"/>
                  <a:pt x="592" y="799"/>
                  <a:pt x="584" y="812"/>
                </a:cubicBezTo>
                <a:cubicBezTo>
                  <a:pt x="576" y="825"/>
                  <a:pt x="589" y="819"/>
                  <a:pt x="566" y="840"/>
                </a:cubicBezTo>
                <a:cubicBezTo>
                  <a:pt x="543" y="861"/>
                  <a:pt x="480" y="913"/>
                  <a:pt x="447" y="937"/>
                </a:cubicBezTo>
                <a:cubicBezTo>
                  <a:pt x="414" y="961"/>
                  <a:pt x="391" y="955"/>
                  <a:pt x="367" y="981"/>
                </a:cubicBezTo>
                <a:cubicBezTo>
                  <a:pt x="343" y="1007"/>
                  <a:pt x="326" y="1060"/>
                  <a:pt x="301" y="1095"/>
                </a:cubicBezTo>
                <a:cubicBezTo>
                  <a:pt x="276" y="1130"/>
                  <a:pt x="247" y="1165"/>
                  <a:pt x="219" y="1189"/>
                </a:cubicBezTo>
                <a:cubicBezTo>
                  <a:pt x="191" y="1213"/>
                  <a:pt x="166" y="1230"/>
                  <a:pt x="131" y="1237"/>
                </a:cubicBezTo>
                <a:cubicBezTo>
                  <a:pt x="96" y="1244"/>
                  <a:pt x="22" y="1235"/>
                  <a:pt x="11" y="1229"/>
                </a:cubicBezTo>
                <a:cubicBezTo>
                  <a:pt x="0" y="1223"/>
                  <a:pt x="39" y="1214"/>
                  <a:pt x="64" y="1199"/>
                </a:cubicBezTo>
                <a:cubicBezTo>
                  <a:pt x="89" y="1184"/>
                  <a:pt x="124" y="1172"/>
                  <a:pt x="159" y="1141"/>
                </a:cubicBezTo>
                <a:cubicBezTo>
                  <a:pt x="194" y="1110"/>
                  <a:pt x="237" y="1051"/>
                  <a:pt x="273" y="1010"/>
                </a:cubicBezTo>
                <a:cubicBezTo>
                  <a:pt x="309" y="969"/>
                  <a:pt x="341" y="924"/>
                  <a:pt x="375" y="893"/>
                </a:cubicBezTo>
                <a:cubicBezTo>
                  <a:pt x="409" y="862"/>
                  <a:pt x="449" y="840"/>
                  <a:pt x="475" y="825"/>
                </a:cubicBezTo>
                <a:cubicBezTo>
                  <a:pt x="501" y="810"/>
                  <a:pt x="510" y="825"/>
                  <a:pt x="531" y="805"/>
                </a:cubicBezTo>
                <a:cubicBezTo>
                  <a:pt x="552" y="785"/>
                  <a:pt x="583" y="756"/>
                  <a:pt x="600" y="705"/>
                </a:cubicBezTo>
                <a:cubicBezTo>
                  <a:pt x="617" y="654"/>
                  <a:pt x="624" y="559"/>
                  <a:pt x="631" y="501"/>
                </a:cubicBezTo>
                <a:cubicBezTo>
                  <a:pt x="638" y="443"/>
                  <a:pt x="636" y="402"/>
                  <a:pt x="641" y="358"/>
                </a:cubicBezTo>
                <a:cubicBezTo>
                  <a:pt x="646" y="314"/>
                  <a:pt x="663" y="254"/>
                  <a:pt x="659" y="237"/>
                </a:cubicBezTo>
                <a:cubicBezTo>
                  <a:pt x="655" y="220"/>
                  <a:pt x="643" y="219"/>
                  <a:pt x="619" y="257"/>
                </a:cubicBezTo>
                <a:cubicBezTo>
                  <a:pt x="595" y="295"/>
                  <a:pt x="537" y="403"/>
                  <a:pt x="512" y="467"/>
                </a:cubicBezTo>
                <a:cubicBezTo>
                  <a:pt x="487" y="531"/>
                  <a:pt x="477" y="589"/>
                  <a:pt x="471" y="641"/>
                </a:cubicBezTo>
                <a:cubicBezTo>
                  <a:pt x="465" y="693"/>
                  <a:pt x="473" y="743"/>
                  <a:pt x="479" y="777"/>
                </a:cubicBezTo>
                <a:cubicBezTo>
                  <a:pt x="485" y="811"/>
                  <a:pt x="501" y="835"/>
                  <a:pt x="507" y="848"/>
                </a:cubicBezTo>
                <a:cubicBezTo>
                  <a:pt x="513" y="861"/>
                  <a:pt x="514" y="855"/>
                  <a:pt x="518" y="856"/>
                </a:cubicBezTo>
                <a:cubicBezTo>
                  <a:pt x="522" y="857"/>
                  <a:pt x="512" y="861"/>
                  <a:pt x="532" y="854"/>
                </a:cubicBezTo>
                <a:cubicBezTo>
                  <a:pt x="552" y="847"/>
                  <a:pt x="609" y="843"/>
                  <a:pt x="641" y="812"/>
                </a:cubicBezTo>
                <a:cubicBezTo>
                  <a:pt x="673" y="781"/>
                  <a:pt x="702" y="722"/>
                  <a:pt x="726" y="670"/>
                </a:cubicBezTo>
                <a:cubicBezTo>
                  <a:pt x="750" y="618"/>
                  <a:pt x="772" y="557"/>
                  <a:pt x="783" y="500"/>
                </a:cubicBezTo>
                <a:cubicBezTo>
                  <a:pt x="794" y="443"/>
                  <a:pt x="790" y="367"/>
                  <a:pt x="791" y="325"/>
                </a:cubicBezTo>
                <a:cubicBezTo>
                  <a:pt x="792" y="283"/>
                  <a:pt x="794" y="249"/>
                  <a:pt x="787" y="249"/>
                </a:cubicBezTo>
                <a:cubicBezTo>
                  <a:pt x="780" y="249"/>
                  <a:pt x="761" y="307"/>
                  <a:pt x="747" y="325"/>
                </a:cubicBezTo>
                <a:cubicBezTo>
                  <a:pt x="733" y="343"/>
                  <a:pt x="735" y="342"/>
                  <a:pt x="703" y="357"/>
                </a:cubicBezTo>
                <a:cubicBezTo>
                  <a:pt x="671" y="372"/>
                  <a:pt x="587" y="403"/>
                  <a:pt x="556" y="415"/>
                </a:cubicBezTo>
                <a:close/>
              </a:path>
            </a:pathLst>
          </a:custGeom>
          <a:gradFill rotWithShape="0">
            <a:gsLst>
              <a:gs pos="0">
                <a:schemeClr val="bg1"/>
              </a:gs>
              <a:gs pos="100000">
                <a:schemeClr val="accent1"/>
              </a:gs>
            </a:gsLst>
            <a:lin ang="5400000" scaled="1"/>
          </a:gra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3081" name="Freeform 9"/>
          <p:cNvSpPr>
            <a:spLocks/>
          </p:cNvSpPr>
          <p:nvPr/>
        </p:nvSpPr>
        <p:spPr bwMode="ltGray">
          <a:xfrm>
            <a:off x="1289051" y="1755775"/>
            <a:ext cx="3252788" cy="4760913"/>
          </a:xfrm>
          <a:custGeom>
            <a:avLst/>
            <a:gdLst>
              <a:gd name="T0" fmla="*/ 2147483647 w 2049"/>
              <a:gd name="T1" fmla="*/ 2147483647 h 2999"/>
              <a:gd name="T2" fmla="*/ 2147483647 w 2049"/>
              <a:gd name="T3" fmla="*/ 2147483647 h 2999"/>
              <a:gd name="T4" fmla="*/ 2147483647 w 2049"/>
              <a:gd name="T5" fmla="*/ 2147483647 h 2999"/>
              <a:gd name="T6" fmla="*/ 2147483647 w 2049"/>
              <a:gd name="T7" fmla="*/ 2147483647 h 2999"/>
              <a:gd name="T8" fmla="*/ 2147483647 w 2049"/>
              <a:gd name="T9" fmla="*/ 2147483647 h 2999"/>
              <a:gd name="T10" fmla="*/ 2147483647 w 2049"/>
              <a:gd name="T11" fmla="*/ 2147483647 h 2999"/>
              <a:gd name="T12" fmla="*/ 2147483647 w 2049"/>
              <a:gd name="T13" fmla="*/ 2147483647 h 2999"/>
              <a:gd name="T14" fmla="*/ 2147483647 w 2049"/>
              <a:gd name="T15" fmla="*/ 2147483647 h 2999"/>
              <a:gd name="T16" fmla="*/ 2147483647 w 2049"/>
              <a:gd name="T17" fmla="*/ 2147483647 h 2999"/>
              <a:gd name="T18" fmla="*/ 2147483647 w 2049"/>
              <a:gd name="T19" fmla="*/ 2147483647 h 2999"/>
              <a:gd name="T20" fmla="*/ 2147483647 w 2049"/>
              <a:gd name="T21" fmla="*/ 2147483647 h 2999"/>
              <a:gd name="T22" fmla="*/ 2147483647 w 2049"/>
              <a:gd name="T23" fmla="*/ 2147483647 h 2999"/>
              <a:gd name="T24" fmla="*/ 2147483647 w 2049"/>
              <a:gd name="T25" fmla="*/ 2147483647 h 2999"/>
              <a:gd name="T26" fmla="*/ 2147483647 w 2049"/>
              <a:gd name="T27" fmla="*/ 2147483647 h 2999"/>
              <a:gd name="T28" fmla="*/ 2147483647 w 2049"/>
              <a:gd name="T29" fmla="*/ 2147483647 h 2999"/>
              <a:gd name="T30" fmla="*/ 2147483647 w 2049"/>
              <a:gd name="T31" fmla="*/ 2147483647 h 2999"/>
              <a:gd name="T32" fmla="*/ 2147483647 w 2049"/>
              <a:gd name="T33" fmla="*/ 2147483647 h 2999"/>
              <a:gd name="T34" fmla="*/ 2147483647 w 2049"/>
              <a:gd name="T35" fmla="*/ 2147483647 h 2999"/>
              <a:gd name="T36" fmla="*/ 2147483647 w 2049"/>
              <a:gd name="T37" fmla="*/ 2147483647 h 2999"/>
              <a:gd name="T38" fmla="*/ 2147483647 w 2049"/>
              <a:gd name="T39" fmla="*/ 2147483647 h 2999"/>
              <a:gd name="T40" fmla="*/ 2147483647 w 2049"/>
              <a:gd name="T41" fmla="*/ 2147483647 h 2999"/>
              <a:gd name="T42" fmla="*/ 2147483647 w 2049"/>
              <a:gd name="T43" fmla="*/ 2147483647 h 2999"/>
              <a:gd name="T44" fmla="*/ 2147483647 w 2049"/>
              <a:gd name="T45" fmla="*/ 2147483647 h 2999"/>
              <a:gd name="T46" fmla="*/ 2147483647 w 2049"/>
              <a:gd name="T47" fmla="*/ 2147483647 h 2999"/>
              <a:gd name="T48" fmla="*/ 2147483647 w 2049"/>
              <a:gd name="T49" fmla="*/ 2147483647 h 2999"/>
              <a:gd name="T50" fmla="*/ 2147483647 w 2049"/>
              <a:gd name="T51" fmla="*/ 2147483647 h 2999"/>
              <a:gd name="T52" fmla="*/ 2147483647 w 2049"/>
              <a:gd name="T53" fmla="*/ 2147483647 h 2999"/>
              <a:gd name="T54" fmla="*/ 2147483647 w 2049"/>
              <a:gd name="T55" fmla="*/ 2147483647 h 2999"/>
              <a:gd name="T56" fmla="*/ 2147483647 w 2049"/>
              <a:gd name="T57" fmla="*/ 2147483647 h 2999"/>
              <a:gd name="T58" fmla="*/ 2147483647 w 2049"/>
              <a:gd name="T59" fmla="*/ 2147483647 h 2999"/>
              <a:gd name="T60" fmla="*/ 2147483647 w 2049"/>
              <a:gd name="T61" fmla="*/ 2147483647 h 2999"/>
              <a:gd name="T62" fmla="*/ 2147483647 w 2049"/>
              <a:gd name="T63" fmla="*/ 2147483647 h 2999"/>
              <a:gd name="T64" fmla="*/ 2147483647 w 2049"/>
              <a:gd name="T65" fmla="*/ 2147483647 h 2999"/>
              <a:gd name="T66" fmla="*/ 2147483647 w 2049"/>
              <a:gd name="T67" fmla="*/ 2147483647 h 2999"/>
              <a:gd name="T68" fmla="*/ 2147483647 w 2049"/>
              <a:gd name="T69" fmla="*/ 2147483647 h 2999"/>
              <a:gd name="T70" fmla="*/ 2147483647 w 2049"/>
              <a:gd name="T71" fmla="*/ 2147483647 h 2999"/>
              <a:gd name="T72" fmla="*/ 2147483647 w 2049"/>
              <a:gd name="T73" fmla="*/ 2147483647 h 2999"/>
              <a:gd name="T74" fmla="*/ 2147483647 w 2049"/>
              <a:gd name="T75" fmla="*/ 2147483647 h 2999"/>
              <a:gd name="T76" fmla="*/ 2147483647 w 2049"/>
              <a:gd name="T77" fmla="*/ 2147483647 h 2999"/>
              <a:gd name="T78" fmla="*/ 2147483647 w 2049"/>
              <a:gd name="T79" fmla="*/ 2147483647 h 2999"/>
              <a:gd name="T80" fmla="*/ 2147483647 w 2049"/>
              <a:gd name="T81" fmla="*/ 2147483647 h 2999"/>
              <a:gd name="T82" fmla="*/ 2147483647 w 2049"/>
              <a:gd name="T83" fmla="*/ 2147483647 h 2999"/>
              <a:gd name="T84" fmla="*/ 2147483647 w 2049"/>
              <a:gd name="T85" fmla="*/ 2147483647 h 2999"/>
              <a:gd name="T86" fmla="*/ 2147483647 w 2049"/>
              <a:gd name="T87" fmla="*/ 2147483647 h 2999"/>
              <a:gd name="T88" fmla="*/ 2147483647 w 2049"/>
              <a:gd name="T89" fmla="*/ 2147483647 h 2999"/>
              <a:gd name="T90" fmla="*/ 2147483647 w 2049"/>
              <a:gd name="T91" fmla="*/ 2147483647 h 2999"/>
              <a:gd name="T92" fmla="*/ 2147483647 w 2049"/>
              <a:gd name="T93" fmla="*/ 2147483647 h 2999"/>
              <a:gd name="T94" fmla="*/ 2147483647 w 2049"/>
              <a:gd name="T95" fmla="*/ 2147483647 h 2999"/>
              <a:gd name="T96" fmla="*/ 2147483647 w 2049"/>
              <a:gd name="T97" fmla="*/ 2147483647 h 2999"/>
              <a:gd name="T98" fmla="*/ 2147483647 w 2049"/>
              <a:gd name="T99" fmla="*/ 2147483647 h 299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049"/>
              <a:gd name="T151" fmla="*/ 0 h 2999"/>
              <a:gd name="T152" fmla="*/ 2049 w 2049"/>
              <a:gd name="T153" fmla="*/ 2999 h 2999"/>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049" h="2999">
                <a:moveTo>
                  <a:pt x="1643" y="147"/>
                </a:moveTo>
                <a:cubicBezTo>
                  <a:pt x="1638" y="142"/>
                  <a:pt x="1657" y="109"/>
                  <a:pt x="1671" y="90"/>
                </a:cubicBezTo>
                <a:cubicBezTo>
                  <a:pt x="1685" y="71"/>
                  <a:pt x="1704" y="47"/>
                  <a:pt x="1728" y="33"/>
                </a:cubicBezTo>
                <a:cubicBezTo>
                  <a:pt x="1752" y="19"/>
                  <a:pt x="1775" y="10"/>
                  <a:pt x="1813" y="5"/>
                </a:cubicBezTo>
                <a:cubicBezTo>
                  <a:pt x="1851" y="0"/>
                  <a:pt x="1917" y="0"/>
                  <a:pt x="1955" y="5"/>
                </a:cubicBezTo>
                <a:cubicBezTo>
                  <a:pt x="1993" y="10"/>
                  <a:pt x="2031" y="19"/>
                  <a:pt x="2040" y="33"/>
                </a:cubicBezTo>
                <a:cubicBezTo>
                  <a:pt x="2049" y="47"/>
                  <a:pt x="2025" y="71"/>
                  <a:pt x="2011" y="90"/>
                </a:cubicBezTo>
                <a:cubicBezTo>
                  <a:pt x="1997" y="109"/>
                  <a:pt x="1983" y="128"/>
                  <a:pt x="1955" y="147"/>
                </a:cubicBezTo>
                <a:cubicBezTo>
                  <a:pt x="1927" y="166"/>
                  <a:pt x="1874" y="190"/>
                  <a:pt x="1841" y="204"/>
                </a:cubicBezTo>
                <a:cubicBezTo>
                  <a:pt x="1808" y="218"/>
                  <a:pt x="1775" y="218"/>
                  <a:pt x="1756" y="232"/>
                </a:cubicBezTo>
                <a:cubicBezTo>
                  <a:pt x="1737" y="246"/>
                  <a:pt x="1723" y="280"/>
                  <a:pt x="1728" y="289"/>
                </a:cubicBezTo>
                <a:cubicBezTo>
                  <a:pt x="1733" y="298"/>
                  <a:pt x="1771" y="280"/>
                  <a:pt x="1785" y="289"/>
                </a:cubicBezTo>
                <a:cubicBezTo>
                  <a:pt x="1799" y="298"/>
                  <a:pt x="1813" y="325"/>
                  <a:pt x="1813" y="345"/>
                </a:cubicBezTo>
                <a:cubicBezTo>
                  <a:pt x="1813" y="365"/>
                  <a:pt x="1794" y="391"/>
                  <a:pt x="1784" y="410"/>
                </a:cubicBezTo>
                <a:cubicBezTo>
                  <a:pt x="1774" y="429"/>
                  <a:pt x="1770" y="446"/>
                  <a:pt x="1756" y="459"/>
                </a:cubicBezTo>
                <a:cubicBezTo>
                  <a:pt x="1742" y="472"/>
                  <a:pt x="1746" y="468"/>
                  <a:pt x="1699" y="487"/>
                </a:cubicBezTo>
                <a:cubicBezTo>
                  <a:pt x="1652" y="506"/>
                  <a:pt x="1544" y="539"/>
                  <a:pt x="1473" y="572"/>
                </a:cubicBezTo>
                <a:cubicBezTo>
                  <a:pt x="1402" y="605"/>
                  <a:pt x="1350" y="642"/>
                  <a:pt x="1274" y="685"/>
                </a:cubicBezTo>
                <a:cubicBezTo>
                  <a:pt x="1198" y="728"/>
                  <a:pt x="1085" y="789"/>
                  <a:pt x="1019" y="827"/>
                </a:cubicBezTo>
                <a:cubicBezTo>
                  <a:pt x="953" y="865"/>
                  <a:pt x="948" y="870"/>
                  <a:pt x="877" y="912"/>
                </a:cubicBezTo>
                <a:cubicBezTo>
                  <a:pt x="806" y="954"/>
                  <a:pt x="687" y="1008"/>
                  <a:pt x="594" y="1082"/>
                </a:cubicBezTo>
                <a:cubicBezTo>
                  <a:pt x="501" y="1156"/>
                  <a:pt x="401" y="1253"/>
                  <a:pt x="320" y="1354"/>
                </a:cubicBezTo>
                <a:cubicBezTo>
                  <a:pt x="239" y="1455"/>
                  <a:pt x="149" y="1613"/>
                  <a:pt x="108" y="1690"/>
                </a:cubicBezTo>
                <a:cubicBezTo>
                  <a:pt x="67" y="1767"/>
                  <a:pt x="81" y="1777"/>
                  <a:pt x="72" y="1814"/>
                </a:cubicBezTo>
                <a:cubicBezTo>
                  <a:pt x="63" y="1851"/>
                  <a:pt x="59" y="1871"/>
                  <a:pt x="56" y="1914"/>
                </a:cubicBezTo>
                <a:cubicBezTo>
                  <a:pt x="53" y="1957"/>
                  <a:pt x="37" y="1986"/>
                  <a:pt x="55" y="2075"/>
                </a:cubicBezTo>
                <a:cubicBezTo>
                  <a:pt x="73" y="2164"/>
                  <a:pt x="107" y="2340"/>
                  <a:pt x="164" y="2450"/>
                </a:cubicBezTo>
                <a:cubicBezTo>
                  <a:pt x="221" y="2560"/>
                  <a:pt x="337" y="2675"/>
                  <a:pt x="396" y="2738"/>
                </a:cubicBezTo>
                <a:cubicBezTo>
                  <a:pt x="455" y="2801"/>
                  <a:pt x="497" y="2795"/>
                  <a:pt x="520" y="2826"/>
                </a:cubicBezTo>
                <a:cubicBezTo>
                  <a:pt x="543" y="2857"/>
                  <a:pt x="535" y="2901"/>
                  <a:pt x="536" y="2926"/>
                </a:cubicBezTo>
                <a:cubicBezTo>
                  <a:pt x="537" y="2951"/>
                  <a:pt x="573" y="2999"/>
                  <a:pt x="524" y="2974"/>
                </a:cubicBezTo>
                <a:cubicBezTo>
                  <a:pt x="475" y="2949"/>
                  <a:pt x="317" y="2853"/>
                  <a:pt x="240" y="2774"/>
                </a:cubicBezTo>
                <a:cubicBezTo>
                  <a:pt x="163" y="2695"/>
                  <a:pt x="103" y="2609"/>
                  <a:pt x="64" y="2502"/>
                </a:cubicBezTo>
                <a:cubicBezTo>
                  <a:pt x="25" y="2395"/>
                  <a:pt x="16" y="2238"/>
                  <a:pt x="8" y="2134"/>
                </a:cubicBezTo>
                <a:cubicBezTo>
                  <a:pt x="0" y="2030"/>
                  <a:pt x="5" y="1959"/>
                  <a:pt x="16" y="1878"/>
                </a:cubicBezTo>
                <a:cubicBezTo>
                  <a:pt x="27" y="1797"/>
                  <a:pt x="18" y="1764"/>
                  <a:pt x="72" y="1650"/>
                </a:cubicBezTo>
                <a:cubicBezTo>
                  <a:pt x="126" y="1536"/>
                  <a:pt x="214" y="1333"/>
                  <a:pt x="339" y="1196"/>
                </a:cubicBezTo>
                <a:cubicBezTo>
                  <a:pt x="464" y="1059"/>
                  <a:pt x="656" y="936"/>
                  <a:pt x="821" y="827"/>
                </a:cubicBezTo>
                <a:cubicBezTo>
                  <a:pt x="986" y="718"/>
                  <a:pt x="1209" y="609"/>
                  <a:pt x="1331" y="544"/>
                </a:cubicBezTo>
                <a:cubicBezTo>
                  <a:pt x="1453" y="479"/>
                  <a:pt x="1516" y="462"/>
                  <a:pt x="1556" y="438"/>
                </a:cubicBezTo>
                <a:cubicBezTo>
                  <a:pt x="1596" y="414"/>
                  <a:pt x="1558" y="427"/>
                  <a:pt x="1568" y="402"/>
                </a:cubicBezTo>
                <a:cubicBezTo>
                  <a:pt x="1578" y="377"/>
                  <a:pt x="1592" y="322"/>
                  <a:pt x="1614" y="289"/>
                </a:cubicBezTo>
                <a:cubicBezTo>
                  <a:pt x="1636" y="256"/>
                  <a:pt x="1652" y="232"/>
                  <a:pt x="1699" y="204"/>
                </a:cubicBezTo>
                <a:cubicBezTo>
                  <a:pt x="1746" y="176"/>
                  <a:pt x="1860" y="137"/>
                  <a:pt x="1898" y="118"/>
                </a:cubicBezTo>
                <a:cubicBezTo>
                  <a:pt x="1936" y="99"/>
                  <a:pt x="1931" y="95"/>
                  <a:pt x="1926" y="90"/>
                </a:cubicBezTo>
                <a:cubicBezTo>
                  <a:pt x="1921" y="85"/>
                  <a:pt x="1893" y="95"/>
                  <a:pt x="1870" y="90"/>
                </a:cubicBezTo>
                <a:cubicBezTo>
                  <a:pt x="1847" y="85"/>
                  <a:pt x="1809" y="62"/>
                  <a:pt x="1785" y="62"/>
                </a:cubicBezTo>
                <a:cubicBezTo>
                  <a:pt x="1761" y="62"/>
                  <a:pt x="1742" y="81"/>
                  <a:pt x="1728" y="90"/>
                </a:cubicBezTo>
                <a:cubicBezTo>
                  <a:pt x="1714" y="99"/>
                  <a:pt x="1713" y="108"/>
                  <a:pt x="1699" y="118"/>
                </a:cubicBezTo>
                <a:cubicBezTo>
                  <a:pt x="1685" y="128"/>
                  <a:pt x="1648" y="152"/>
                  <a:pt x="1643" y="147"/>
                </a:cubicBezTo>
                <a:close/>
              </a:path>
            </a:pathLst>
          </a:custGeom>
          <a:gradFill rotWithShape="0">
            <a:gsLst>
              <a:gs pos="0">
                <a:schemeClr val="bg1"/>
              </a:gs>
              <a:gs pos="100000">
                <a:schemeClr val="accent1"/>
              </a:gs>
            </a:gsLst>
            <a:lin ang="5400000" scaled="1"/>
          </a:gra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3082" name="Freeform 10"/>
          <p:cNvSpPr>
            <a:spLocks/>
          </p:cNvSpPr>
          <p:nvPr/>
        </p:nvSpPr>
        <p:spPr bwMode="ltGray">
          <a:xfrm>
            <a:off x="3311525" y="2168525"/>
            <a:ext cx="269875" cy="314325"/>
          </a:xfrm>
          <a:custGeom>
            <a:avLst/>
            <a:gdLst>
              <a:gd name="T0" fmla="*/ 2147483647 w 179"/>
              <a:gd name="T1" fmla="*/ 2147483647 h 222"/>
              <a:gd name="T2" fmla="*/ 0 w 179"/>
              <a:gd name="T3" fmla="*/ 2147483647 h 222"/>
              <a:gd name="T4" fmla="*/ 2147483647 w 179"/>
              <a:gd name="T5" fmla="*/ 2147483647 h 222"/>
              <a:gd name="T6" fmla="*/ 2147483647 w 179"/>
              <a:gd name="T7" fmla="*/ 2147483647 h 222"/>
              <a:gd name="T8" fmla="*/ 2147483647 w 179"/>
              <a:gd name="T9" fmla="*/ 2147483647 h 222"/>
              <a:gd name="T10" fmla="*/ 2147483647 w 179"/>
              <a:gd name="T11" fmla="*/ 2147483647 h 222"/>
              <a:gd name="T12" fmla="*/ 2147483647 w 179"/>
              <a:gd name="T13" fmla="*/ 2147483647 h 222"/>
              <a:gd name="T14" fmla="*/ 0 60000 65536"/>
              <a:gd name="T15" fmla="*/ 0 60000 65536"/>
              <a:gd name="T16" fmla="*/ 0 60000 65536"/>
              <a:gd name="T17" fmla="*/ 0 60000 65536"/>
              <a:gd name="T18" fmla="*/ 0 60000 65536"/>
              <a:gd name="T19" fmla="*/ 0 60000 65536"/>
              <a:gd name="T20" fmla="*/ 0 60000 65536"/>
              <a:gd name="T21" fmla="*/ 0 w 179"/>
              <a:gd name="T22" fmla="*/ 0 h 222"/>
              <a:gd name="T23" fmla="*/ 179 w 179"/>
              <a:gd name="T24" fmla="*/ 222 h 2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9" h="222">
                <a:moveTo>
                  <a:pt x="56" y="14"/>
                </a:moveTo>
                <a:cubicBezTo>
                  <a:pt x="33" y="28"/>
                  <a:pt x="0" y="128"/>
                  <a:pt x="0" y="156"/>
                </a:cubicBezTo>
                <a:cubicBezTo>
                  <a:pt x="0" y="184"/>
                  <a:pt x="42" y="175"/>
                  <a:pt x="56" y="184"/>
                </a:cubicBezTo>
                <a:cubicBezTo>
                  <a:pt x="70" y="193"/>
                  <a:pt x="66" y="222"/>
                  <a:pt x="85" y="213"/>
                </a:cubicBezTo>
                <a:cubicBezTo>
                  <a:pt x="104" y="204"/>
                  <a:pt x="161" y="152"/>
                  <a:pt x="170" y="128"/>
                </a:cubicBezTo>
                <a:cubicBezTo>
                  <a:pt x="179" y="104"/>
                  <a:pt x="155" y="90"/>
                  <a:pt x="141" y="71"/>
                </a:cubicBezTo>
                <a:cubicBezTo>
                  <a:pt x="127" y="52"/>
                  <a:pt x="79" y="0"/>
                  <a:pt x="56" y="14"/>
                </a:cubicBezTo>
                <a:close/>
              </a:path>
            </a:pathLst>
          </a:custGeom>
          <a:gradFill rotWithShape="0">
            <a:gsLst>
              <a:gs pos="0">
                <a:schemeClr val="bg1"/>
              </a:gs>
              <a:gs pos="100000">
                <a:schemeClr val="accent1"/>
              </a:gs>
            </a:gsLst>
            <a:lin ang="5400000" scaled="1"/>
          </a:gra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3083" name="Freeform 11"/>
          <p:cNvSpPr>
            <a:spLocks/>
          </p:cNvSpPr>
          <p:nvPr/>
        </p:nvSpPr>
        <p:spPr bwMode="ltGray">
          <a:xfrm>
            <a:off x="1376363" y="571501"/>
            <a:ext cx="4000500" cy="3217863"/>
          </a:xfrm>
          <a:custGeom>
            <a:avLst/>
            <a:gdLst>
              <a:gd name="T0" fmla="*/ 2147483647 w 2520"/>
              <a:gd name="T1" fmla="*/ 2147483647 h 2027"/>
              <a:gd name="T2" fmla="*/ 2147483647 w 2520"/>
              <a:gd name="T3" fmla="*/ 2147483647 h 2027"/>
              <a:gd name="T4" fmla="*/ 2147483647 w 2520"/>
              <a:gd name="T5" fmla="*/ 2147483647 h 2027"/>
              <a:gd name="T6" fmla="*/ 2147483647 w 2520"/>
              <a:gd name="T7" fmla="*/ 2147483647 h 2027"/>
              <a:gd name="T8" fmla="*/ 2147483647 w 2520"/>
              <a:gd name="T9" fmla="*/ 2147483647 h 2027"/>
              <a:gd name="T10" fmla="*/ 2147483647 w 2520"/>
              <a:gd name="T11" fmla="*/ 2147483647 h 2027"/>
              <a:gd name="T12" fmla="*/ 2147483647 w 2520"/>
              <a:gd name="T13" fmla="*/ 2147483647 h 2027"/>
              <a:gd name="T14" fmla="*/ 2147483647 w 2520"/>
              <a:gd name="T15" fmla="*/ 2147483647 h 2027"/>
              <a:gd name="T16" fmla="*/ 2147483647 w 2520"/>
              <a:gd name="T17" fmla="*/ 2147483647 h 2027"/>
              <a:gd name="T18" fmla="*/ 2147483647 w 2520"/>
              <a:gd name="T19" fmla="*/ 2147483647 h 2027"/>
              <a:gd name="T20" fmla="*/ 2147483647 w 2520"/>
              <a:gd name="T21" fmla="*/ 2147483647 h 2027"/>
              <a:gd name="T22" fmla="*/ 2147483647 w 2520"/>
              <a:gd name="T23" fmla="*/ 2147483647 h 2027"/>
              <a:gd name="T24" fmla="*/ 2147483647 w 2520"/>
              <a:gd name="T25" fmla="*/ 2147483647 h 2027"/>
              <a:gd name="T26" fmla="*/ 2147483647 w 2520"/>
              <a:gd name="T27" fmla="*/ 2147483647 h 2027"/>
              <a:gd name="T28" fmla="*/ 2147483647 w 2520"/>
              <a:gd name="T29" fmla="*/ 2147483647 h 2027"/>
              <a:gd name="T30" fmla="*/ 2147483647 w 2520"/>
              <a:gd name="T31" fmla="*/ 2147483647 h 2027"/>
              <a:gd name="T32" fmla="*/ 2147483647 w 2520"/>
              <a:gd name="T33" fmla="*/ 2147483647 h 2027"/>
              <a:gd name="T34" fmla="*/ 2147483647 w 2520"/>
              <a:gd name="T35" fmla="*/ 2147483647 h 2027"/>
              <a:gd name="T36" fmla="*/ 2147483647 w 2520"/>
              <a:gd name="T37" fmla="*/ 2147483647 h 2027"/>
              <a:gd name="T38" fmla="*/ 2147483647 w 2520"/>
              <a:gd name="T39" fmla="*/ 2147483647 h 2027"/>
              <a:gd name="T40" fmla="*/ 2147483647 w 2520"/>
              <a:gd name="T41" fmla="*/ 2147483647 h 2027"/>
              <a:gd name="T42" fmla="*/ 2147483647 w 2520"/>
              <a:gd name="T43" fmla="*/ 2147483647 h 2027"/>
              <a:gd name="T44" fmla="*/ 2147483647 w 2520"/>
              <a:gd name="T45" fmla="*/ 2147483647 h 2027"/>
              <a:gd name="T46" fmla="*/ 2147483647 w 2520"/>
              <a:gd name="T47" fmla="*/ 2147483647 h 2027"/>
              <a:gd name="T48" fmla="*/ 2147483647 w 2520"/>
              <a:gd name="T49" fmla="*/ 2147483647 h 2027"/>
              <a:gd name="T50" fmla="*/ 2147483647 w 2520"/>
              <a:gd name="T51" fmla="*/ 2147483647 h 2027"/>
              <a:gd name="T52" fmla="*/ 2147483647 w 2520"/>
              <a:gd name="T53" fmla="*/ 2147483647 h 2027"/>
              <a:gd name="T54" fmla="*/ 2147483647 w 2520"/>
              <a:gd name="T55" fmla="*/ 2147483647 h 2027"/>
              <a:gd name="T56" fmla="*/ 2147483647 w 2520"/>
              <a:gd name="T57" fmla="*/ 2147483647 h 2027"/>
              <a:gd name="T58" fmla="*/ 2147483647 w 2520"/>
              <a:gd name="T59" fmla="*/ 2147483647 h 2027"/>
              <a:gd name="T60" fmla="*/ 2147483647 w 2520"/>
              <a:gd name="T61" fmla="*/ 2147483647 h 2027"/>
              <a:gd name="T62" fmla="*/ 2147483647 w 2520"/>
              <a:gd name="T63" fmla="*/ 2147483647 h 2027"/>
              <a:gd name="T64" fmla="*/ 2147483647 w 2520"/>
              <a:gd name="T65" fmla="*/ 2147483647 h 2027"/>
              <a:gd name="T66" fmla="*/ 2147483647 w 2520"/>
              <a:gd name="T67" fmla="*/ 2147483647 h 2027"/>
              <a:gd name="T68" fmla="*/ 2147483647 w 2520"/>
              <a:gd name="T69" fmla="*/ 2147483647 h 2027"/>
              <a:gd name="T70" fmla="*/ 2147483647 w 2520"/>
              <a:gd name="T71" fmla="*/ 2147483647 h 2027"/>
              <a:gd name="T72" fmla="*/ 0 w 2520"/>
              <a:gd name="T73" fmla="*/ 2147483647 h 2027"/>
              <a:gd name="T74" fmla="*/ 2147483647 w 2520"/>
              <a:gd name="T75" fmla="*/ 2147483647 h 2027"/>
              <a:gd name="T76" fmla="*/ 2147483647 w 2520"/>
              <a:gd name="T77" fmla="*/ 2147483647 h 2027"/>
              <a:gd name="T78" fmla="*/ 2147483647 w 2520"/>
              <a:gd name="T79" fmla="*/ 2147483647 h 2027"/>
              <a:gd name="T80" fmla="*/ 2147483647 w 2520"/>
              <a:gd name="T81" fmla="*/ 2147483647 h 2027"/>
              <a:gd name="T82" fmla="*/ 2147483647 w 2520"/>
              <a:gd name="T83" fmla="*/ 2147483647 h 2027"/>
              <a:gd name="T84" fmla="*/ 2147483647 w 2520"/>
              <a:gd name="T85" fmla="*/ 2147483647 h 2027"/>
              <a:gd name="T86" fmla="*/ 2147483647 w 2520"/>
              <a:gd name="T87" fmla="*/ 2147483647 h 2027"/>
              <a:gd name="T88" fmla="*/ 2147483647 w 2520"/>
              <a:gd name="T89" fmla="*/ 2147483647 h 2027"/>
              <a:gd name="T90" fmla="*/ 2147483647 w 2520"/>
              <a:gd name="T91" fmla="*/ 2147483647 h 2027"/>
              <a:gd name="T92" fmla="*/ 2147483647 w 2520"/>
              <a:gd name="T93" fmla="*/ 2147483647 h 2027"/>
              <a:gd name="T94" fmla="*/ 2147483647 w 2520"/>
              <a:gd name="T95" fmla="*/ 2147483647 h 2027"/>
              <a:gd name="T96" fmla="*/ 2147483647 w 2520"/>
              <a:gd name="T97" fmla="*/ 2147483647 h 2027"/>
              <a:gd name="T98" fmla="*/ 2147483647 w 2520"/>
              <a:gd name="T99" fmla="*/ 2147483647 h 2027"/>
              <a:gd name="T100" fmla="*/ 2147483647 w 2520"/>
              <a:gd name="T101" fmla="*/ 2147483647 h 2027"/>
              <a:gd name="T102" fmla="*/ 2147483647 w 2520"/>
              <a:gd name="T103" fmla="*/ 2147483647 h 2027"/>
              <a:gd name="T104" fmla="*/ 2147483647 w 2520"/>
              <a:gd name="T105" fmla="*/ 2147483647 h 2027"/>
              <a:gd name="T106" fmla="*/ 2147483647 w 2520"/>
              <a:gd name="T107" fmla="*/ 2147483647 h 2027"/>
              <a:gd name="T108" fmla="*/ 2147483647 w 2520"/>
              <a:gd name="T109" fmla="*/ 2147483647 h 2027"/>
              <a:gd name="T110" fmla="*/ 2147483647 w 2520"/>
              <a:gd name="T111" fmla="*/ 2147483647 h 2027"/>
              <a:gd name="T112" fmla="*/ 2147483647 w 2520"/>
              <a:gd name="T113" fmla="*/ 2147483647 h 2027"/>
              <a:gd name="T114" fmla="*/ 2147483647 w 2520"/>
              <a:gd name="T115" fmla="*/ 2147483647 h 2027"/>
              <a:gd name="T116" fmla="*/ 2147483647 w 2520"/>
              <a:gd name="T117" fmla="*/ 2147483647 h 2027"/>
              <a:gd name="T118" fmla="*/ 2147483647 w 2520"/>
              <a:gd name="T119" fmla="*/ 2147483647 h 2027"/>
              <a:gd name="T120" fmla="*/ 2147483647 w 2520"/>
              <a:gd name="T121" fmla="*/ 2147483647 h 202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520"/>
              <a:gd name="T184" fmla="*/ 0 h 2027"/>
              <a:gd name="T185" fmla="*/ 2520 w 2520"/>
              <a:gd name="T186" fmla="*/ 2027 h 2027"/>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520" h="2027">
                <a:moveTo>
                  <a:pt x="2077" y="90"/>
                </a:moveTo>
                <a:cubicBezTo>
                  <a:pt x="2082" y="81"/>
                  <a:pt x="2096" y="71"/>
                  <a:pt x="2105" y="62"/>
                </a:cubicBezTo>
                <a:cubicBezTo>
                  <a:pt x="2114" y="53"/>
                  <a:pt x="2124" y="42"/>
                  <a:pt x="2133" y="33"/>
                </a:cubicBezTo>
                <a:cubicBezTo>
                  <a:pt x="2142" y="24"/>
                  <a:pt x="2143" y="10"/>
                  <a:pt x="2162" y="5"/>
                </a:cubicBezTo>
                <a:cubicBezTo>
                  <a:pt x="2181" y="0"/>
                  <a:pt x="2214" y="0"/>
                  <a:pt x="2247" y="5"/>
                </a:cubicBezTo>
                <a:cubicBezTo>
                  <a:pt x="2280" y="10"/>
                  <a:pt x="2331" y="26"/>
                  <a:pt x="2358" y="35"/>
                </a:cubicBezTo>
                <a:cubicBezTo>
                  <a:pt x="2385" y="44"/>
                  <a:pt x="2392" y="53"/>
                  <a:pt x="2412" y="60"/>
                </a:cubicBezTo>
                <a:cubicBezTo>
                  <a:pt x="2432" y="67"/>
                  <a:pt x="2463" y="78"/>
                  <a:pt x="2480" y="79"/>
                </a:cubicBezTo>
                <a:cubicBezTo>
                  <a:pt x="2497" y="80"/>
                  <a:pt x="2512" y="60"/>
                  <a:pt x="2516" y="67"/>
                </a:cubicBezTo>
                <a:cubicBezTo>
                  <a:pt x="2520" y="74"/>
                  <a:pt x="2516" y="105"/>
                  <a:pt x="2504" y="123"/>
                </a:cubicBezTo>
                <a:cubicBezTo>
                  <a:pt x="2492" y="141"/>
                  <a:pt x="2464" y="162"/>
                  <a:pt x="2445" y="175"/>
                </a:cubicBezTo>
                <a:cubicBezTo>
                  <a:pt x="2426" y="188"/>
                  <a:pt x="2435" y="174"/>
                  <a:pt x="2389" y="203"/>
                </a:cubicBezTo>
                <a:cubicBezTo>
                  <a:pt x="2343" y="232"/>
                  <a:pt x="2216" y="314"/>
                  <a:pt x="2168" y="347"/>
                </a:cubicBezTo>
                <a:cubicBezTo>
                  <a:pt x="2120" y="380"/>
                  <a:pt x="2123" y="382"/>
                  <a:pt x="2100" y="399"/>
                </a:cubicBezTo>
                <a:cubicBezTo>
                  <a:pt x="2077" y="416"/>
                  <a:pt x="2074" y="418"/>
                  <a:pt x="2028" y="447"/>
                </a:cubicBezTo>
                <a:cubicBezTo>
                  <a:pt x="1982" y="476"/>
                  <a:pt x="1908" y="528"/>
                  <a:pt x="1822" y="572"/>
                </a:cubicBezTo>
                <a:cubicBezTo>
                  <a:pt x="1736" y="616"/>
                  <a:pt x="1642" y="676"/>
                  <a:pt x="1510" y="714"/>
                </a:cubicBezTo>
                <a:cubicBezTo>
                  <a:pt x="1378" y="752"/>
                  <a:pt x="1156" y="790"/>
                  <a:pt x="1028" y="799"/>
                </a:cubicBezTo>
                <a:cubicBezTo>
                  <a:pt x="900" y="808"/>
                  <a:pt x="811" y="788"/>
                  <a:pt x="744" y="770"/>
                </a:cubicBezTo>
                <a:cubicBezTo>
                  <a:pt x="677" y="752"/>
                  <a:pt x="648" y="712"/>
                  <a:pt x="624" y="692"/>
                </a:cubicBezTo>
                <a:cubicBezTo>
                  <a:pt x="600" y="672"/>
                  <a:pt x="615" y="657"/>
                  <a:pt x="600" y="651"/>
                </a:cubicBezTo>
                <a:cubicBezTo>
                  <a:pt x="585" y="645"/>
                  <a:pt x="555" y="655"/>
                  <a:pt x="536" y="659"/>
                </a:cubicBezTo>
                <a:cubicBezTo>
                  <a:pt x="517" y="663"/>
                  <a:pt x="496" y="666"/>
                  <a:pt x="484" y="675"/>
                </a:cubicBezTo>
                <a:cubicBezTo>
                  <a:pt x="472" y="684"/>
                  <a:pt x="460" y="703"/>
                  <a:pt x="461" y="714"/>
                </a:cubicBezTo>
                <a:cubicBezTo>
                  <a:pt x="462" y="725"/>
                  <a:pt x="475" y="733"/>
                  <a:pt x="489" y="742"/>
                </a:cubicBezTo>
                <a:cubicBezTo>
                  <a:pt x="503" y="751"/>
                  <a:pt x="532" y="761"/>
                  <a:pt x="546" y="770"/>
                </a:cubicBezTo>
                <a:cubicBezTo>
                  <a:pt x="560" y="779"/>
                  <a:pt x="579" y="780"/>
                  <a:pt x="574" y="799"/>
                </a:cubicBezTo>
                <a:cubicBezTo>
                  <a:pt x="569" y="818"/>
                  <a:pt x="534" y="861"/>
                  <a:pt x="517" y="884"/>
                </a:cubicBezTo>
                <a:cubicBezTo>
                  <a:pt x="500" y="907"/>
                  <a:pt x="492" y="926"/>
                  <a:pt x="472" y="939"/>
                </a:cubicBezTo>
                <a:cubicBezTo>
                  <a:pt x="452" y="952"/>
                  <a:pt x="435" y="956"/>
                  <a:pt x="400" y="963"/>
                </a:cubicBezTo>
                <a:cubicBezTo>
                  <a:pt x="365" y="970"/>
                  <a:pt x="306" y="968"/>
                  <a:pt x="264" y="983"/>
                </a:cubicBezTo>
                <a:cubicBezTo>
                  <a:pt x="222" y="998"/>
                  <a:pt x="182" y="1017"/>
                  <a:pt x="149" y="1054"/>
                </a:cubicBezTo>
                <a:cubicBezTo>
                  <a:pt x="116" y="1091"/>
                  <a:pt x="83" y="1136"/>
                  <a:pt x="64" y="1207"/>
                </a:cubicBezTo>
                <a:cubicBezTo>
                  <a:pt x="45" y="1278"/>
                  <a:pt x="43" y="1351"/>
                  <a:pt x="36" y="1479"/>
                </a:cubicBezTo>
                <a:cubicBezTo>
                  <a:pt x="29" y="1607"/>
                  <a:pt x="25" y="1923"/>
                  <a:pt x="20" y="1975"/>
                </a:cubicBezTo>
                <a:cubicBezTo>
                  <a:pt x="15" y="2027"/>
                  <a:pt x="10" y="1874"/>
                  <a:pt x="7" y="1791"/>
                </a:cubicBezTo>
                <a:cubicBezTo>
                  <a:pt x="4" y="1708"/>
                  <a:pt x="0" y="1551"/>
                  <a:pt x="0" y="1475"/>
                </a:cubicBezTo>
                <a:cubicBezTo>
                  <a:pt x="0" y="1399"/>
                  <a:pt x="2" y="1379"/>
                  <a:pt x="7" y="1337"/>
                </a:cubicBezTo>
                <a:cubicBezTo>
                  <a:pt x="12" y="1295"/>
                  <a:pt x="19" y="1258"/>
                  <a:pt x="28" y="1220"/>
                </a:cubicBezTo>
                <a:cubicBezTo>
                  <a:pt x="37" y="1182"/>
                  <a:pt x="44" y="1149"/>
                  <a:pt x="64" y="1107"/>
                </a:cubicBezTo>
                <a:cubicBezTo>
                  <a:pt x="84" y="1065"/>
                  <a:pt x="116" y="1006"/>
                  <a:pt x="149" y="969"/>
                </a:cubicBezTo>
                <a:cubicBezTo>
                  <a:pt x="182" y="932"/>
                  <a:pt x="230" y="903"/>
                  <a:pt x="262" y="884"/>
                </a:cubicBezTo>
                <a:cubicBezTo>
                  <a:pt x="294" y="865"/>
                  <a:pt x="322" y="869"/>
                  <a:pt x="340" y="855"/>
                </a:cubicBezTo>
                <a:cubicBezTo>
                  <a:pt x="358" y="841"/>
                  <a:pt x="361" y="822"/>
                  <a:pt x="372" y="799"/>
                </a:cubicBezTo>
                <a:cubicBezTo>
                  <a:pt x="383" y="776"/>
                  <a:pt x="386" y="743"/>
                  <a:pt x="404" y="714"/>
                </a:cubicBezTo>
                <a:cubicBezTo>
                  <a:pt x="422" y="685"/>
                  <a:pt x="461" y="643"/>
                  <a:pt x="480" y="623"/>
                </a:cubicBezTo>
                <a:cubicBezTo>
                  <a:pt x="499" y="603"/>
                  <a:pt x="491" y="608"/>
                  <a:pt x="516" y="595"/>
                </a:cubicBezTo>
                <a:cubicBezTo>
                  <a:pt x="541" y="582"/>
                  <a:pt x="606" y="549"/>
                  <a:pt x="631" y="544"/>
                </a:cubicBezTo>
                <a:cubicBezTo>
                  <a:pt x="656" y="539"/>
                  <a:pt x="612" y="549"/>
                  <a:pt x="664" y="563"/>
                </a:cubicBezTo>
                <a:cubicBezTo>
                  <a:pt x="716" y="577"/>
                  <a:pt x="816" y="623"/>
                  <a:pt x="943" y="629"/>
                </a:cubicBezTo>
                <a:cubicBezTo>
                  <a:pt x="1070" y="635"/>
                  <a:pt x="1267" y="634"/>
                  <a:pt x="1425" y="600"/>
                </a:cubicBezTo>
                <a:cubicBezTo>
                  <a:pt x="1583" y="566"/>
                  <a:pt x="1783" y="474"/>
                  <a:pt x="1892" y="427"/>
                </a:cubicBezTo>
                <a:cubicBezTo>
                  <a:pt x="2001" y="380"/>
                  <a:pt x="2027" y="350"/>
                  <a:pt x="2077" y="318"/>
                </a:cubicBezTo>
                <a:cubicBezTo>
                  <a:pt x="2127" y="286"/>
                  <a:pt x="2148" y="260"/>
                  <a:pt x="2190" y="232"/>
                </a:cubicBezTo>
                <a:cubicBezTo>
                  <a:pt x="2232" y="204"/>
                  <a:pt x="2313" y="166"/>
                  <a:pt x="2332" y="147"/>
                </a:cubicBezTo>
                <a:cubicBezTo>
                  <a:pt x="2351" y="128"/>
                  <a:pt x="2327" y="132"/>
                  <a:pt x="2303" y="118"/>
                </a:cubicBezTo>
                <a:cubicBezTo>
                  <a:pt x="2279" y="104"/>
                  <a:pt x="2213" y="71"/>
                  <a:pt x="2190" y="62"/>
                </a:cubicBezTo>
                <a:cubicBezTo>
                  <a:pt x="2167" y="53"/>
                  <a:pt x="2176" y="57"/>
                  <a:pt x="2162" y="62"/>
                </a:cubicBezTo>
                <a:cubicBezTo>
                  <a:pt x="2148" y="67"/>
                  <a:pt x="2121" y="83"/>
                  <a:pt x="2107" y="92"/>
                </a:cubicBezTo>
                <a:cubicBezTo>
                  <a:pt x="2093" y="101"/>
                  <a:pt x="2082" y="118"/>
                  <a:pt x="2077" y="118"/>
                </a:cubicBezTo>
                <a:cubicBezTo>
                  <a:pt x="2072" y="118"/>
                  <a:pt x="2072" y="99"/>
                  <a:pt x="2077" y="90"/>
                </a:cubicBezTo>
                <a:close/>
              </a:path>
            </a:pathLst>
          </a:custGeom>
          <a:gradFill rotWithShape="0">
            <a:gsLst>
              <a:gs pos="0">
                <a:schemeClr val="bg1"/>
              </a:gs>
              <a:gs pos="100000">
                <a:schemeClr val="accent1"/>
              </a:gs>
            </a:gsLst>
            <a:lin ang="5400000" scaled="1"/>
          </a:gra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3084" name="Freeform 12"/>
          <p:cNvSpPr>
            <a:spLocks/>
          </p:cNvSpPr>
          <p:nvPr/>
        </p:nvSpPr>
        <p:spPr bwMode="ltGray">
          <a:xfrm>
            <a:off x="2262188" y="2071689"/>
            <a:ext cx="531812" cy="323850"/>
          </a:xfrm>
          <a:custGeom>
            <a:avLst/>
            <a:gdLst>
              <a:gd name="T0" fmla="*/ 2147483647 w 335"/>
              <a:gd name="T1" fmla="*/ 2147483647 h 204"/>
              <a:gd name="T2" fmla="*/ 2147483647 w 335"/>
              <a:gd name="T3" fmla="*/ 2147483647 h 204"/>
              <a:gd name="T4" fmla="*/ 2147483647 w 335"/>
              <a:gd name="T5" fmla="*/ 2147483647 h 204"/>
              <a:gd name="T6" fmla="*/ 2147483647 w 335"/>
              <a:gd name="T7" fmla="*/ 2147483647 h 204"/>
              <a:gd name="T8" fmla="*/ 2147483647 w 335"/>
              <a:gd name="T9" fmla="*/ 2147483647 h 204"/>
              <a:gd name="T10" fmla="*/ 2147483647 w 335"/>
              <a:gd name="T11" fmla="*/ 2147483647 h 204"/>
              <a:gd name="T12" fmla="*/ 2147483647 w 335"/>
              <a:gd name="T13" fmla="*/ 2147483647 h 204"/>
              <a:gd name="T14" fmla="*/ 2147483647 w 335"/>
              <a:gd name="T15" fmla="*/ 2147483647 h 204"/>
              <a:gd name="T16" fmla="*/ 2147483647 w 335"/>
              <a:gd name="T17" fmla="*/ 2147483647 h 204"/>
              <a:gd name="T18" fmla="*/ 2147483647 w 335"/>
              <a:gd name="T19" fmla="*/ 2147483647 h 204"/>
              <a:gd name="T20" fmla="*/ 2147483647 w 335"/>
              <a:gd name="T21" fmla="*/ 2147483647 h 204"/>
              <a:gd name="T22" fmla="*/ 2147483647 w 335"/>
              <a:gd name="T23" fmla="*/ 2147483647 h 204"/>
              <a:gd name="T24" fmla="*/ 2147483647 w 335"/>
              <a:gd name="T25" fmla="*/ 2147483647 h 20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35"/>
              <a:gd name="T40" fmla="*/ 0 h 204"/>
              <a:gd name="T41" fmla="*/ 335 w 335"/>
              <a:gd name="T42" fmla="*/ 204 h 20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35" h="204">
                <a:moveTo>
                  <a:pt x="9" y="175"/>
                </a:moveTo>
                <a:cubicBezTo>
                  <a:pt x="28" y="189"/>
                  <a:pt x="50" y="202"/>
                  <a:pt x="66" y="203"/>
                </a:cubicBezTo>
                <a:cubicBezTo>
                  <a:pt x="82" y="204"/>
                  <a:pt x="91" y="188"/>
                  <a:pt x="103" y="179"/>
                </a:cubicBezTo>
                <a:cubicBezTo>
                  <a:pt x="115" y="170"/>
                  <a:pt x="128" y="154"/>
                  <a:pt x="139" y="147"/>
                </a:cubicBezTo>
                <a:cubicBezTo>
                  <a:pt x="150" y="140"/>
                  <a:pt x="155" y="134"/>
                  <a:pt x="171" y="139"/>
                </a:cubicBezTo>
                <a:cubicBezTo>
                  <a:pt x="187" y="144"/>
                  <a:pt x="211" y="188"/>
                  <a:pt x="236" y="175"/>
                </a:cubicBezTo>
                <a:cubicBezTo>
                  <a:pt x="261" y="162"/>
                  <a:pt x="307" y="85"/>
                  <a:pt x="321" y="61"/>
                </a:cubicBezTo>
                <a:cubicBezTo>
                  <a:pt x="335" y="37"/>
                  <a:pt x="335" y="42"/>
                  <a:pt x="321" y="33"/>
                </a:cubicBezTo>
                <a:cubicBezTo>
                  <a:pt x="307" y="24"/>
                  <a:pt x="260" y="0"/>
                  <a:pt x="236" y="5"/>
                </a:cubicBezTo>
                <a:cubicBezTo>
                  <a:pt x="212" y="10"/>
                  <a:pt x="203" y="56"/>
                  <a:pt x="179" y="61"/>
                </a:cubicBezTo>
                <a:cubicBezTo>
                  <a:pt x="155" y="66"/>
                  <a:pt x="122" y="19"/>
                  <a:pt x="94" y="33"/>
                </a:cubicBezTo>
                <a:cubicBezTo>
                  <a:pt x="66" y="47"/>
                  <a:pt x="18" y="118"/>
                  <a:pt x="9" y="146"/>
                </a:cubicBezTo>
                <a:cubicBezTo>
                  <a:pt x="0" y="174"/>
                  <a:pt x="19" y="188"/>
                  <a:pt x="38" y="203"/>
                </a:cubicBezTo>
              </a:path>
            </a:pathLst>
          </a:custGeom>
          <a:gradFill rotWithShape="1">
            <a:gsLst>
              <a:gs pos="0">
                <a:schemeClr val="bg1"/>
              </a:gs>
              <a:gs pos="100000">
                <a:schemeClr val="accent1"/>
              </a:gs>
            </a:gsLst>
            <a:lin ang="5400000" scaled="1"/>
          </a:gra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3085" name="Freeform 13"/>
          <p:cNvSpPr>
            <a:spLocks/>
          </p:cNvSpPr>
          <p:nvPr/>
        </p:nvSpPr>
        <p:spPr bwMode="ltGray">
          <a:xfrm>
            <a:off x="2636839" y="549275"/>
            <a:ext cx="1377950" cy="1974850"/>
          </a:xfrm>
          <a:custGeom>
            <a:avLst/>
            <a:gdLst>
              <a:gd name="T0" fmla="*/ 2147483647 w 868"/>
              <a:gd name="T1" fmla="*/ 2147483647 h 1244"/>
              <a:gd name="T2" fmla="*/ 2147483647 w 868"/>
              <a:gd name="T3" fmla="*/ 2147483647 h 1244"/>
              <a:gd name="T4" fmla="*/ 2147483647 w 868"/>
              <a:gd name="T5" fmla="*/ 2147483647 h 1244"/>
              <a:gd name="T6" fmla="*/ 2147483647 w 868"/>
              <a:gd name="T7" fmla="*/ 2147483647 h 1244"/>
              <a:gd name="T8" fmla="*/ 2147483647 w 868"/>
              <a:gd name="T9" fmla="*/ 2147483647 h 1244"/>
              <a:gd name="T10" fmla="*/ 2147483647 w 868"/>
              <a:gd name="T11" fmla="*/ 2147483647 h 1244"/>
              <a:gd name="T12" fmla="*/ 2147483647 w 868"/>
              <a:gd name="T13" fmla="*/ 2147483647 h 1244"/>
              <a:gd name="T14" fmla="*/ 2147483647 w 868"/>
              <a:gd name="T15" fmla="*/ 2147483647 h 1244"/>
              <a:gd name="T16" fmla="*/ 2147483647 w 868"/>
              <a:gd name="T17" fmla="*/ 2147483647 h 1244"/>
              <a:gd name="T18" fmla="*/ 2147483647 w 868"/>
              <a:gd name="T19" fmla="*/ 2147483647 h 1244"/>
              <a:gd name="T20" fmla="*/ 2147483647 w 868"/>
              <a:gd name="T21" fmla="*/ 2147483647 h 1244"/>
              <a:gd name="T22" fmla="*/ 2147483647 w 868"/>
              <a:gd name="T23" fmla="*/ 2147483647 h 1244"/>
              <a:gd name="T24" fmla="*/ 2147483647 w 868"/>
              <a:gd name="T25" fmla="*/ 2147483647 h 1244"/>
              <a:gd name="T26" fmla="*/ 2147483647 w 868"/>
              <a:gd name="T27" fmla="*/ 2147483647 h 1244"/>
              <a:gd name="T28" fmla="*/ 2147483647 w 868"/>
              <a:gd name="T29" fmla="*/ 2147483647 h 1244"/>
              <a:gd name="T30" fmla="*/ 2147483647 w 868"/>
              <a:gd name="T31" fmla="*/ 2147483647 h 1244"/>
              <a:gd name="T32" fmla="*/ 2147483647 w 868"/>
              <a:gd name="T33" fmla="*/ 2147483647 h 1244"/>
              <a:gd name="T34" fmla="*/ 2147483647 w 868"/>
              <a:gd name="T35" fmla="*/ 2147483647 h 1244"/>
              <a:gd name="T36" fmla="*/ 2147483647 w 868"/>
              <a:gd name="T37" fmla="*/ 2147483647 h 1244"/>
              <a:gd name="T38" fmla="*/ 2147483647 w 868"/>
              <a:gd name="T39" fmla="*/ 2147483647 h 1244"/>
              <a:gd name="T40" fmla="*/ 2147483647 w 868"/>
              <a:gd name="T41" fmla="*/ 2147483647 h 1244"/>
              <a:gd name="T42" fmla="*/ 2147483647 w 868"/>
              <a:gd name="T43" fmla="*/ 2147483647 h 1244"/>
              <a:gd name="T44" fmla="*/ 2147483647 w 868"/>
              <a:gd name="T45" fmla="*/ 2147483647 h 1244"/>
              <a:gd name="T46" fmla="*/ 2147483647 w 868"/>
              <a:gd name="T47" fmla="*/ 2147483647 h 1244"/>
              <a:gd name="T48" fmla="*/ 2147483647 w 868"/>
              <a:gd name="T49" fmla="*/ 2147483647 h 1244"/>
              <a:gd name="T50" fmla="*/ 2147483647 w 868"/>
              <a:gd name="T51" fmla="*/ 2147483647 h 1244"/>
              <a:gd name="T52" fmla="*/ 2147483647 w 868"/>
              <a:gd name="T53" fmla="*/ 2147483647 h 1244"/>
              <a:gd name="T54" fmla="*/ 2147483647 w 868"/>
              <a:gd name="T55" fmla="*/ 2147483647 h 1244"/>
              <a:gd name="T56" fmla="*/ 2147483647 w 868"/>
              <a:gd name="T57" fmla="*/ 2147483647 h 1244"/>
              <a:gd name="T58" fmla="*/ 2147483647 w 868"/>
              <a:gd name="T59" fmla="*/ 2147483647 h 1244"/>
              <a:gd name="T60" fmla="*/ 2147483647 w 868"/>
              <a:gd name="T61" fmla="*/ 2147483647 h 1244"/>
              <a:gd name="T62" fmla="*/ 2147483647 w 868"/>
              <a:gd name="T63" fmla="*/ 2147483647 h 1244"/>
              <a:gd name="T64" fmla="*/ 2147483647 w 868"/>
              <a:gd name="T65" fmla="*/ 2147483647 h 1244"/>
              <a:gd name="T66" fmla="*/ 2147483647 w 868"/>
              <a:gd name="T67" fmla="*/ 2147483647 h 1244"/>
              <a:gd name="T68" fmla="*/ 2147483647 w 868"/>
              <a:gd name="T69" fmla="*/ 2147483647 h 1244"/>
              <a:gd name="T70" fmla="*/ 2147483647 w 868"/>
              <a:gd name="T71" fmla="*/ 2147483647 h 1244"/>
              <a:gd name="T72" fmla="*/ 2147483647 w 868"/>
              <a:gd name="T73" fmla="*/ 2147483647 h 1244"/>
              <a:gd name="T74" fmla="*/ 2147483647 w 868"/>
              <a:gd name="T75" fmla="*/ 2147483647 h 1244"/>
              <a:gd name="T76" fmla="*/ 2147483647 w 868"/>
              <a:gd name="T77" fmla="*/ 2147483647 h 1244"/>
              <a:gd name="T78" fmla="*/ 2147483647 w 868"/>
              <a:gd name="T79" fmla="*/ 2147483647 h 1244"/>
              <a:gd name="T80" fmla="*/ 2147483647 w 868"/>
              <a:gd name="T81" fmla="*/ 2147483647 h 1244"/>
              <a:gd name="T82" fmla="*/ 2147483647 w 868"/>
              <a:gd name="T83" fmla="*/ 2147483647 h 1244"/>
              <a:gd name="T84" fmla="*/ 2147483647 w 868"/>
              <a:gd name="T85" fmla="*/ 2147483647 h 1244"/>
              <a:gd name="T86" fmla="*/ 2147483647 w 868"/>
              <a:gd name="T87" fmla="*/ 2147483647 h 1244"/>
              <a:gd name="T88" fmla="*/ 2147483647 w 868"/>
              <a:gd name="T89" fmla="*/ 2147483647 h 1244"/>
              <a:gd name="T90" fmla="*/ 2147483647 w 868"/>
              <a:gd name="T91" fmla="*/ 2147483647 h 1244"/>
              <a:gd name="T92" fmla="*/ 2147483647 w 868"/>
              <a:gd name="T93" fmla="*/ 2147483647 h 1244"/>
              <a:gd name="T94" fmla="*/ 2147483647 w 868"/>
              <a:gd name="T95" fmla="*/ 2147483647 h 1244"/>
              <a:gd name="T96" fmla="*/ 2147483647 w 868"/>
              <a:gd name="T97" fmla="*/ 2147483647 h 1244"/>
              <a:gd name="T98" fmla="*/ 2147483647 w 868"/>
              <a:gd name="T99" fmla="*/ 2147483647 h 1244"/>
              <a:gd name="T100" fmla="*/ 2147483647 w 868"/>
              <a:gd name="T101" fmla="*/ 2147483647 h 1244"/>
              <a:gd name="T102" fmla="*/ 2147483647 w 868"/>
              <a:gd name="T103" fmla="*/ 2147483647 h 1244"/>
              <a:gd name="T104" fmla="*/ 2147483647 w 868"/>
              <a:gd name="T105" fmla="*/ 2147483647 h 1244"/>
              <a:gd name="T106" fmla="*/ 2147483647 w 868"/>
              <a:gd name="T107" fmla="*/ 2147483647 h 1244"/>
              <a:gd name="T108" fmla="*/ 2147483647 w 868"/>
              <a:gd name="T109" fmla="*/ 2147483647 h 1244"/>
              <a:gd name="T110" fmla="*/ 2147483647 w 868"/>
              <a:gd name="T111" fmla="*/ 2147483647 h 1244"/>
              <a:gd name="T112" fmla="*/ 2147483647 w 868"/>
              <a:gd name="T113" fmla="*/ 2147483647 h 1244"/>
              <a:gd name="T114" fmla="*/ 2147483647 w 868"/>
              <a:gd name="T115" fmla="*/ 2147483647 h 124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68"/>
              <a:gd name="T175" fmla="*/ 0 h 1244"/>
              <a:gd name="T176" fmla="*/ 868 w 868"/>
              <a:gd name="T177" fmla="*/ 1244 h 124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68" h="1244">
                <a:moveTo>
                  <a:pt x="556" y="415"/>
                </a:moveTo>
                <a:cubicBezTo>
                  <a:pt x="551" y="410"/>
                  <a:pt x="637" y="357"/>
                  <a:pt x="669" y="330"/>
                </a:cubicBezTo>
                <a:cubicBezTo>
                  <a:pt x="701" y="303"/>
                  <a:pt x="727" y="286"/>
                  <a:pt x="751" y="253"/>
                </a:cubicBezTo>
                <a:cubicBezTo>
                  <a:pt x="775" y="220"/>
                  <a:pt x="796" y="165"/>
                  <a:pt x="811" y="131"/>
                </a:cubicBezTo>
                <a:cubicBezTo>
                  <a:pt x="826" y="97"/>
                  <a:pt x="831" y="65"/>
                  <a:pt x="840" y="46"/>
                </a:cubicBezTo>
                <a:cubicBezTo>
                  <a:pt x="849" y="27"/>
                  <a:pt x="868" y="0"/>
                  <a:pt x="868" y="18"/>
                </a:cubicBezTo>
                <a:cubicBezTo>
                  <a:pt x="868" y="36"/>
                  <a:pt x="848" y="100"/>
                  <a:pt x="843" y="157"/>
                </a:cubicBezTo>
                <a:cubicBezTo>
                  <a:pt x="838" y="214"/>
                  <a:pt x="845" y="292"/>
                  <a:pt x="840" y="358"/>
                </a:cubicBezTo>
                <a:cubicBezTo>
                  <a:pt x="835" y="424"/>
                  <a:pt x="830" y="485"/>
                  <a:pt x="811" y="556"/>
                </a:cubicBezTo>
                <a:cubicBezTo>
                  <a:pt x="792" y="627"/>
                  <a:pt x="758" y="726"/>
                  <a:pt x="726" y="783"/>
                </a:cubicBezTo>
                <a:cubicBezTo>
                  <a:pt x="694" y="840"/>
                  <a:pt x="641" y="877"/>
                  <a:pt x="621" y="898"/>
                </a:cubicBezTo>
                <a:cubicBezTo>
                  <a:pt x="601" y="919"/>
                  <a:pt x="611" y="905"/>
                  <a:pt x="605" y="907"/>
                </a:cubicBezTo>
                <a:cubicBezTo>
                  <a:pt x="599" y="909"/>
                  <a:pt x="598" y="912"/>
                  <a:pt x="587" y="909"/>
                </a:cubicBezTo>
                <a:cubicBezTo>
                  <a:pt x="576" y="906"/>
                  <a:pt x="555" y="899"/>
                  <a:pt x="540" y="890"/>
                </a:cubicBezTo>
                <a:cubicBezTo>
                  <a:pt x="525" y="881"/>
                  <a:pt x="511" y="872"/>
                  <a:pt x="495" y="856"/>
                </a:cubicBezTo>
                <a:cubicBezTo>
                  <a:pt x="479" y="840"/>
                  <a:pt x="457" y="807"/>
                  <a:pt x="447" y="793"/>
                </a:cubicBezTo>
                <a:cubicBezTo>
                  <a:pt x="437" y="779"/>
                  <a:pt x="440" y="781"/>
                  <a:pt x="437" y="772"/>
                </a:cubicBezTo>
                <a:cubicBezTo>
                  <a:pt x="434" y="763"/>
                  <a:pt x="429" y="775"/>
                  <a:pt x="430" y="738"/>
                </a:cubicBezTo>
                <a:cubicBezTo>
                  <a:pt x="431" y="701"/>
                  <a:pt x="428" y="612"/>
                  <a:pt x="444" y="549"/>
                </a:cubicBezTo>
                <a:cubicBezTo>
                  <a:pt x="460" y="486"/>
                  <a:pt x="505" y="409"/>
                  <a:pt x="528" y="358"/>
                </a:cubicBezTo>
                <a:cubicBezTo>
                  <a:pt x="551" y="307"/>
                  <a:pt x="556" y="283"/>
                  <a:pt x="584" y="245"/>
                </a:cubicBezTo>
                <a:cubicBezTo>
                  <a:pt x="612" y="207"/>
                  <a:pt x="683" y="102"/>
                  <a:pt x="698" y="131"/>
                </a:cubicBezTo>
                <a:cubicBezTo>
                  <a:pt x="713" y="160"/>
                  <a:pt x="680" y="345"/>
                  <a:pt x="675" y="421"/>
                </a:cubicBezTo>
                <a:cubicBezTo>
                  <a:pt x="670" y="497"/>
                  <a:pt x="679" y="529"/>
                  <a:pt x="669" y="585"/>
                </a:cubicBezTo>
                <a:cubicBezTo>
                  <a:pt x="659" y="641"/>
                  <a:pt x="627" y="721"/>
                  <a:pt x="613" y="759"/>
                </a:cubicBezTo>
                <a:cubicBezTo>
                  <a:pt x="599" y="797"/>
                  <a:pt x="592" y="799"/>
                  <a:pt x="584" y="812"/>
                </a:cubicBezTo>
                <a:cubicBezTo>
                  <a:pt x="576" y="825"/>
                  <a:pt x="589" y="819"/>
                  <a:pt x="566" y="840"/>
                </a:cubicBezTo>
                <a:cubicBezTo>
                  <a:pt x="543" y="861"/>
                  <a:pt x="480" y="913"/>
                  <a:pt x="447" y="937"/>
                </a:cubicBezTo>
                <a:cubicBezTo>
                  <a:pt x="414" y="961"/>
                  <a:pt x="391" y="955"/>
                  <a:pt x="367" y="981"/>
                </a:cubicBezTo>
                <a:cubicBezTo>
                  <a:pt x="343" y="1007"/>
                  <a:pt x="326" y="1060"/>
                  <a:pt x="301" y="1095"/>
                </a:cubicBezTo>
                <a:cubicBezTo>
                  <a:pt x="276" y="1130"/>
                  <a:pt x="247" y="1165"/>
                  <a:pt x="219" y="1189"/>
                </a:cubicBezTo>
                <a:cubicBezTo>
                  <a:pt x="191" y="1213"/>
                  <a:pt x="166" y="1230"/>
                  <a:pt x="131" y="1237"/>
                </a:cubicBezTo>
                <a:cubicBezTo>
                  <a:pt x="96" y="1244"/>
                  <a:pt x="22" y="1235"/>
                  <a:pt x="11" y="1229"/>
                </a:cubicBezTo>
                <a:cubicBezTo>
                  <a:pt x="0" y="1223"/>
                  <a:pt x="39" y="1214"/>
                  <a:pt x="64" y="1199"/>
                </a:cubicBezTo>
                <a:cubicBezTo>
                  <a:pt x="89" y="1184"/>
                  <a:pt x="124" y="1172"/>
                  <a:pt x="159" y="1141"/>
                </a:cubicBezTo>
                <a:cubicBezTo>
                  <a:pt x="194" y="1110"/>
                  <a:pt x="237" y="1051"/>
                  <a:pt x="273" y="1010"/>
                </a:cubicBezTo>
                <a:cubicBezTo>
                  <a:pt x="309" y="969"/>
                  <a:pt x="341" y="924"/>
                  <a:pt x="375" y="893"/>
                </a:cubicBezTo>
                <a:cubicBezTo>
                  <a:pt x="409" y="862"/>
                  <a:pt x="449" y="840"/>
                  <a:pt x="475" y="825"/>
                </a:cubicBezTo>
                <a:cubicBezTo>
                  <a:pt x="501" y="810"/>
                  <a:pt x="510" y="825"/>
                  <a:pt x="531" y="805"/>
                </a:cubicBezTo>
                <a:cubicBezTo>
                  <a:pt x="552" y="785"/>
                  <a:pt x="583" y="756"/>
                  <a:pt x="600" y="705"/>
                </a:cubicBezTo>
                <a:cubicBezTo>
                  <a:pt x="617" y="654"/>
                  <a:pt x="624" y="559"/>
                  <a:pt x="631" y="501"/>
                </a:cubicBezTo>
                <a:cubicBezTo>
                  <a:pt x="638" y="443"/>
                  <a:pt x="636" y="402"/>
                  <a:pt x="641" y="358"/>
                </a:cubicBezTo>
                <a:cubicBezTo>
                  <a:pt x="646" y="314"/>
                  <a:pt x="663" y="254"/>
                  <a:pt x="659" y="237"/>
                </a:cubicBezTo>
                <a:cubicBezTo>
                  <a:pt x="655" y="220"/>
                  <a:pt x="643" y="219"/>
                  <a:pt x="619" y="257"/>
                </a:cubicBezTo>
                <a:cubicBezTo>
                  <a:pt x="595" y="295"/>
                  <a:pt x="537" y="403"/>
                  <a:pt x="512" y="467"/>
                </a:cubicBezTo>
                <a:cubicBezTo>
                  <a:pt x="487" y="531"/>
                  <a:pt x="477" y="589"/>
                  <a:pt x="471" y="641"/>
                </a:cubicBezTo>
                <a:cubicBezTo>
                  <a:pt x="465" y="693"/>
                  <a:pt x="473" y="743"/>
                  <a:pt x="479" y="777"/>
                </a:cubicBezTo>
                <a:cubicBezTo>
                  <a:pt x="485" y="811"/>
                  <a:pt x="501" y="835"/>
                  <a:pt x="507" y="848"/>
                </a:cubicBezTo>
                <a:cubicBezTo>
                  <a:pt x="513" y="861"/>
                  <a:pt x="514" y="855"/>
                  <a:pt x="518" y="856"/>
                </a:cubicBezTo>
                <a:cubicBezTo>
                  <a:pt x="522" y="857"/>
                  <a:pt x="512" y="861"/>
                  <a:pt x="532" y="854"/>
                </a:cubicBezTo>
                <a:cubicBezTo>
                  <a:pt x="552" y="847"/>
                  <a:pt x="609" y="843"/>
                  <a:pt x="641" y="812"/>
                </a:cubicBezTo>
                <a:cubicBezTo>
                  <a:pt x="673" y="781"/>
                  <a:pt x="702" y="722"/>
                  <a:pt x="726" y="670"/>
                </a:cubicBezTo>
                <a:cubicBezTo>
                  <a:pt x="750" y="618"/>
                  <a:pt x="772" y="557"/>
                  <a:pt x="783" y="500"/>
                </a:cubicBezTo>
                <a:cubicBezTo>
                  <a:pt x="794" y="443"/>
                  <a:pt x="790" y="367"/>
                  <a:pt x="791" y="325"/>
                </a:cubicBezTo>
                <a:cubicBezTo>
                  <a:pt x="792" y="283"/>
                  <a:pt x="794" y="249"/>
                  <a:pt x="787" y="249"/>
                </a:cubicBezTo>
                <a:cubicBezTo>
                  <a:pt x="780" y="249"/>
                  <a:pt x="761" y="307"/>
                  <a:pt x="747" y="325"/>
                </a:cubicBezTo>
                <a:cubicBezTo>
                  <a:pt x="733" y="343"/>
                  <a:pt x="735" y="342"/>
                  <a:pt x="703" y="357"/>
                </a:cubicBezTo>
                <a:cubicBezTo>
                  <a:pt x="671" y="372"/>
                  <a:pt x="587" y="403"/>
                  <a:pt x="556" y="415"/>
                </a:cubicBezTo>
                <a:close/>
              </a:path>
            </a:pathLst>
          </a:custGeom>
          <a:gradFill rotWithShape="0">
            <a:gsLst>
              <a:gs pos="0">
                <a:schemeClr val="bg1"/>
              </a:gs>
              <a:gs pos="100000">
                <a:schemeClr val="accent1"/>
              </a:gs>
            </a:gsLst>
            <a:lin ang="5400000" scaled="1"/>
          </a:gra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3086" name="Freeform 14"/>
          <p:cNvSpPr>
            <a:spLocks/>
          </p:cNvSpPr>
          <p:nvPr/>
        </p:nvSpPr>
        <p:spPr bwMode="ltGray">
          <a:xfrm>
            <a:off x="4437063" y="1403350"/>
            <a:ext cx="182562" cy="228600"/>
          </a:xfrm>
          <a:custGeom>
            <a:avLst/>
            <a:gdLst>
              <a:gd name="T0" fmla="*/ 2147483647 w 115"/>
              <a:gd name="T1" fmla="*/ 2147483647 h 144"/>
              <a:gd name="T2" fmla="*/ 2147483647 w 115"/>
              <a:gd name="T3" fmla="*/ 2147483647 h 144"/>
              <a:gd name="T4" fmla="*/ 2147483647 w 115"/>
              <a:gd name="T5" fmla="*/ 2147483647 h 144"/>
              <a:gd name="T6" fmla="*/ 2147483647 w 115"/>
              <a:gd name="T7" fmla="*/ 2147483647 h 144"/>
              <a:gd name="T8" fmla="*/ 2147483647 w 115"/>
              <a:gd name="T9" fmla="*/ 2147483647 h 144"/>
              <a:gd name="T10" fmla="*/ 2147483647 w 115"/>
              <a:gd name="T11" fmla="*/ 2147483647 h 144"/>
              <a:gd name="T12" fmla="*/ 2147483647 w 115"/>
              <a:gd name="T13" fmla="*/ 2147483647 h 144"/>
              <a:gd name="T14" fmla="*/ 2147483647 w 115"/>
              <a:gd name="T15" fmla="*/ 2147483647 h 144"/>
              <a:gd name="T16" fmla="*/ 2147483647 w 115"/>
              <a:gd name="T17" fmla="*/ 2147483647 h 144"/>
              <a:gd name="T18" fmla="*/ 2147483647 w 115"/>
              <a:gd name="T19" fmla="*/ 2147483647 h 144"/>
              <a:gd name="T20" fmla="*/ 2147483647 w 115"/>
              <a:gd name="T21" fmla="*/ 2147483647 h 144"/>
              <a:gd name="T22" fmla="*/ 2147483647 w 115"/>
              <a:gd name="T23" fmla="*/ 2147483647 h 144"/>
              <a:gd name="T24" fmla="*/ 2147483647 w 115"/>
              <a:gd name="T25" fmla="*/ 2147483647 h 144"/>
              <a:gd name="T26" fmla="*/ 2147483647 w 115"/>
              <a:gd name="T27" fmla="*/ 2147483647 h 144"/>
              <a:gd name="T28" fmla="*/ 2147483647 w 115"/>
              <a:gd name="T29" fmla="*/ 2147483647 h 144"/>
              <a:gd name="T30" fmla="*/ 2147483647 w 115"/>
              <a:gd name="T31" fmla="*/ 2147483647 h 14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5"/>
              <a:gd name="T49" fmla="*/ 0 h 144"/>
              <a:gd name="T50" fmla="*/ 115 w 115"/>
              <a:gd name="T51" fmla="*/ 144 h 14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5" h="144">
                <a:moveTo>
                  <a:pt x="87" y="2"/>
                </a:moveTo>
                <a:cubicBezTo>
                  <a:pt x="83" y="0"/>
                  <a:pt x="92" y="33"/>
                  <a:pt x="92" y="45"/>
                </a:cubicBezTo>
                <a:cubicBezTo>
                  <a:pt x="92" y="57"/>
                  <a:pt x="91" y="69"/>
                  <a:pt x="86" y="74"/>
                </a:cubicBezTo>
                <a:cubicBezTo>
                  <a:pt x="81" y="79"/>
                  <a:pt x="67" y="72"/>
                  <a:pt x="60" y="75"/>
                </a:cubicBezTo>
                <a:cubicBezTo>
                  <a:pt x="53" y="78"/>
                  <a:pt x="47" y="88"/>
                  <a:pt x="42" y="95"/>
                </a:cubicBezTo>
                <a:cubicBezTo>
                  <a:pt x="37" y="102"/>
                  <a:pt x="34" y="116"/>
                  <a:pt x="30" y="115"/>
                </a:cubicBezTo>
                <a:cubicBezTo>
                  <a:pt x="26" y="114"/>
                  <a:pt x="16" y="97"/>
                  <a:pt x="15" y="86"/>
                </a:cubicBezTo>
                <a:cubicBezTo>
                  <a:pt x="14" y="75"/>
                  <a:pt x="23" y="51"/>
                  <a:pt x="21" y="51"/>
                </a:cubicBezTo>
                <a:cubicBezTo>
                  <a:pt x="19" y="51"/>
                  <a:pt x="4" y="75"/>
                  <a:pt x="2" y="87"/>
                </a:cubicBezTo>
                <a:cubicBezTo>
                  <a:pt x="0" y="99"/>
                  <a:pt x="3" y="117"/>
                  <a:pt x="8" y="126"/>
                </a:cubicBezTo>
                <a:cubicBezTo>
                  <a:pt x="13" y="135"/>
                  <a:pt x="23" y="144"/>
                  <a:pt x="30" y="143"/>
                </a:cubicBezTo>
                <a:cubicBezTo>
                  <a:pt x="37" y="142"/>
                  <a:pt x="45" y="125"/>
                  <a:pt x="51" y="117"/>
                </a:cubicBezTo>
                <a:cubicBezTo>
                  <a:pt x="57" y="109"/>
                  <a:pt x="60" y="95"/>
                  <a:pt x="66" y="95"/>
                </a:cubicBezTo>
                <a:cubicBezTo>
                  <a:pt x="72" y="95"/>
                  <a:pt x="79" y="121"/>
                  <a:pt x="87" y="115"/>
                </a:cubicBezTo>
                <a:cubicBezTo>
                  <a:pt x="95" y="109"/>
                  <a:pt x="115" y="77"/>
                  <a:pt x="115" y="58"/>
                </a:cubicBezTo>
                <a:cubicBezTo>
                  <a:pt x="115" y="39"/>
                  <a:pt x="92" y="4"/>
                  <a:pt x="87" y="2"/>
                </a:cubicBezTo>
                <a:close/>
              </a:path>
            </a:pathLst>
          </a:custGeom>
          <a:gradFill rotWithShape="0">
            <a:gsLst>
              <a:gs pos="0">
                <a:schemeClr val="bg1"/>
              </a:gs>
              <a:gs pos="100000">
                <a:schemeClr val="accent1"/>
              </a:gs>
            </a:gsLst>
            <a:lin ang="5400000" scaled="1"/>
          </a:gra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3087" name="Freeform 15"/>
          <p:cNvSpPr>
            <a:spLocks/>
          </p:cNvSpPr>
          <p:nvPr/>
        </p:nvSpPr>
        <p:spPr bwMode="ltGray">
          <a:xfrm>
            <a:off x="3446463" y="638175"/>
            <a:ext cx="182562" cy="228600"/>
          </a:xfrm>
          <a:custGeom>
            <a:avLst/>
            <a:gdLst>
              <a:gd name="T0" fmla="*/ 2147483647 w 115"/>
              <a:gd name="T1" fmla="*/ 2147483647 h 144"/>
              <a:gd name="T2" fmla="*/ 2147483647 w 115"/>
              <a:gd name="T3" fmla="*/ 2147483647 h 144"/>
              <a:gd name="T4" fmla="*/ 2147483647 w 115"/>
              <a:gd name="T5" fmla="*/ 2147483647 h 144"/>
              <a:gd name="T6" fmla="*/ 2147483647 w 115"/>
              <a:gd name="T7" fmla="*/ 2147483647 h 144"/>
              <a:gd name="T8" fmla="*/ 2147483647 w 115"/>
              <a:gd name="T9" fmla="*/ 2147483647 h 144"/>
              <a:gd name="T10" fmla="*/ 2147483647 w 115"/>
              <a:gd name="T11" fmla="*/ 2147483647 h 144"/>
              <a:gd name="T12" fmla="*/ 2147483647 w 115"/>
              <a:gd name="T13" fmla="*/ 2147483647 h 144"/>
              <a:gd name="T14" fmla="*/ 2147483647 w 115"/>
              <a:gd name="T15" fmla="*/ 2147483647 h 144"/>
              <a:gd name="T16" fmla="*/ 2147483647 w 115"/>
              <a:gd name="T17" fmla="*/ 2147483647 h 144"/>
              <a:gd name="T18" fmla="*/ 2147483647 w 115"/>
              <a:gd name="T19" fmla="*/ 2147483647 h 144"/>
              <a:gd name="T20" fmla="*/ 2147483647 w 115"/>
              <a:gd name="T21" fmla="*/ 2147483647 h 144"/>
              <a:gd name="T22" fmla="*/ 2147483647 w 115"/>
              <a:gd name="T23" fmla="*/ 2147483647 h 144"/>
              <a:gd name="T24" fmla="*/ 2147483647 w 115"/>
              <a:gd name="T25" fmla="*/ 2147483647 h 144"/>
              <a:gd name="T26" fmla="*/ 2147483647 w 115"/>
              <a:gd name="T27" fmla="*/ 2147483647 h 144"/>
              <a:gd name="T28" fmla="*/ 2147483647 w 115"/>
              <a:gd name="T29" fmla="*/ 2147483647 h 144"/>
              <a:gd name="T30" fmla="*/ 2147483647 w 115"/>
              <a:gd name="T31" fmla="*/ 2147483647 h 14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5"/>
              <a:gd name="T49" fmla="*/ 0 h 144"/>
              <a:gd name="T50" fmla="*/ 115 w 115"/>
              <a:gd name="T51" fmla="*/ 144 h 14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5" h="144">
                <a:moveTo>
                  <a:pt x="87" y="2"/>
                </a:moveTo>
                <a:cubicBezTo>
                  <a:pt x="83" y="0"/>
                  <a:pt x="92" y="33"/>
                  <a:pt x="92" y="45"/>
                </a:cubicBezTo>
                <a:cubicBezTo>
                  <a:pt x="92" y="57"/>
                  <a:pt x="91" y="69"/>
                  <a:pt x="86" y="74"/>
                </a:cubicBezTo>
                <a:cubicBezTo>
                  <a:pt x="81" y="79"/>
                  <a:pt x="67" y="72"/>
                  <a:pt x="60" y="75"/>
                </a:cubicBezTo>
                <a:cubicBezTo>
                  <a:pt x="53" y="78"/>
                  <a:pt x="47" y="88"/>
                  <a:pt x="42" y="95"/>
                </a:cubicBezTo>
                <a:cubicBezTo>
                  <a:pt x="37" y="102"/>
                  <a:pt x="34" y="116"/>
                  <a:pt x="30" y="115"/>
                </a:cubicBezTo>
                <a:cubicBezTo>
                  <a:pt x="26" y="114"/>
                  <a:pt x="16" y="97"/>
                  <a:pt x="15" y="86"/>
                </a:cubicBezTo>
                <a:cubicBezTo>
                  <a:pt x="14" y="75"/>
                  <a:pt x="23" y="51"/>
                  <a:pt x="21" y="51"/>
                </a:cubicBezTo>
                <a:cubicBezTo>
                  <a:pt x="19" y="51"/>
                  <a:pt x="4" y="75"/>
                  <a:pt x="2" y="87"/>
                </a:cubicBezTo>
                <a:cubicBezTo>
                  <a:pt x="0" y="99"/>
                  <a:pt x="3" y="117"/>
                  <a:pt x="8" y="126"/>
                </a:cubicBezTo>
                <a:cubicBezTo>
                  <a:pt x="13" y="135"/>
                  <a:pt x="23" y="144"/>
                  <a:pt x="30" y="143"/>
                </a:cubicBezTo>
                <a:cubicBezTo>
                  <a:pt x="37" y="142"/>
                  <a:pt x="45" y="125"/>
                  <a:pt x="51" y="117"/>
                </a:cubicBezTo>
                <a:cubicBezTo>
                  <a:pt x="57" y="109"/>
                  <a:pt x="60" y="95"/>
                  <a:pt x="66" y="95"/>
                </a:cubicBezTo>
                <a:cubicBezTo>
                  <a:pt x="72" y="95"/>
                  <a:pt x="79" y="121"/>
                  <a:pt x="87" y="115"/>
                </a:cubicBezTo>
                <a:cubicBezTo>
                  <a:pt x="95" y="109"/>
                  <a:pt x="115" y="77"/>
                  <a:pt x="115" y="58"/>
                </a:cubicBezTo>
                <a:cubicBezTo>
                  <a:pt x="115" y="39"/>
                  <a:pt x="92" y="4"/>
                  <a:pt x="87" y="2"/>
                </a:cubicBezTo>
                <a:close/>
              </a:path>
            </a:pathLst>
          </a:custGeom>
          <a:gradFill rotWithShape="0">
            <a:gsLst>
              <a:gs pos="0">
                <a:schemeClr val="bg1"/>
              </a:gs>
              <a:gs pos="100000">
                <a:schemeClr val="accent1"/>
              </a:gs>
            </a:gsLst>
            <a:lin ang="5400000" scaled="1"/>
          </a:gra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3088" name="Freeform 16"/>
          <p:cNvSpPr>
            <a:spLocks/>
          </p:cNvSpPr>
          <p:nvPr/>
        </p:nvSpPr>
        <p:spPr bwMode="ltGray">
          <a:xfrm>
            <a:off x="2478089" y="2406650"/>
            <a:ext cx="74612" cy="501650"/>
          </a:xfrm>
          <a:custGeom>
            <a:avLst/>
            <a:gdLst>
              <a:gd name="T0" fmla="*/ 2147483647 w 47"/>
              <a:gd name="T1" fmla="*/ 2147483647 h 316"/>
              <a:gd name="T2" fmla="*/ 2147483647 w 47"/>
              <a:gd name="T3" fmla="*/ 2147483647 h 316"/>
              <a:gd name="T4" fmla="*/ 2147483647 w 47"/>
              <a:gd name="T5" fmla="*/ 2147483647 h 316"/>
              <a:gd name="T6" fmla="*/ 2147483647 w 47"/>
              <a:gd name="T7" fmla="*/ 2147483647 h 316"/>
              <a:gd name="T8" fmla="*/ 2147483647 w 47"/>
              <a:gd name="T9" fmla="*/ 2147483647 h 316"/>
              <a:gd name="T10" fmla="*/ 2147483647 w 47"/>
              <a:gd name="T11" fmla="*/ 2147483647 h 316"/>
              <a:gd name="T12" fmla="*/ 2147483647 w 47"/>
              <a:gd name="T13" fmla="*/ 2147483647 h 316"/>
              <a:gd name="T14" fmla="*/ 2147483647 w 47"/>
              <a:gd name="T15" fmla="*/ 2147483647 h 316"/>
              <a:gd name="T16" fmla="*/ 0 60000 65536"/>
              <a:gd name="T17" fmla="*/ 0 60000 65536"/>
              <a:gd name="T18" fmla="*/ 0 60000 65536"/>
              <a:gd name="T19" fmla="*/ 0 60000 65536"/>
              <a:gd name="T20" fmla="*/ 0 60000 65536"/>
              <a:gd name="T21" fmla="*/ 0 60000 65536"/>
              <a:gd name="T22" fmla="*/ 0 60000 65536"/>
              <a:gd name="T23" fmla="*/ 0 60000 65536"/>
              <a:gd name="T24" fmla="*/ 0 w 47"/>
              <a:gd name="T25" fmla="*/ 0 h 316"/>
              <a:gd name="T26" fmla="*/ 47 w 47"/>
              <a:gd name="T27" fmla="*/ 316 h 31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 h="316">
                <a:moveTo>
                  <a:pt x="15" y="20"/>
                </a:moveTo>
                <a:cubicBezTo>
                  <a:pt x="21" y="36"/>
                  <a:pt x="35" y="115"/>
                  <a:pt x="40" y="148"/>
                </a:cubicBezTo>
                <a:cubicBezTo>
                  <a:pt x="45" y="181"/>
                  <a:pt x="47" y="191"/>
                  <a:pt x="43" y="219"/>
                </a:cubicBezTo>
                <a:cubicBezTo>
                  <a:pt x="39" y="247"/>
                  <a:pt x="16" y="316"/>
                  <a:pt x="13" y="316"/>
                </a:cubicBezTo>
                <a:cubicBezTo>
                  <a:pt x="10" y="316"/>
                  <a:pt x="23" y="246"/>
                  <a:pt x="25" y="221"/>
                </a:cubicBezTo>
                <a:cubicBezTo>
                  <a:pt x="27" y="196"/>
                  <a:pt x="26" y="193"/>
                  <a:pt x="22" y="164"/>
                </a:cubicBezTo>
                <a:cubicBezTo>
                  <a:pt x="18" y="135"/>
                  <a:pt x="2" y="73"/>
                  <a:pt x="1" y="49"/>
                </a:cubicBezTo>
                <a:cubicBezTo>
                  <a:pt x="0" y="25"/>
                  <a:pt x="9" y="0"/>
                  <a:pt x="15" y="20"/>
                </a:cubicBezTo>
                <a:close/>
              </a:path>
            </a:pathLst>
          </a:custGeom>
          <a:gradFill rotWithShape="0">
            <a:gsLst>
              <a:gs pos="0">
                <a:schemeClr val="bg1"/>
              </a:gs>
              <a:gs pos="100000">
                <a:schemeClr val="accent1"/>
              </a:gs>
            </a:gsLst>
            <a:lin ang="5400000" scaled="1"/>
          </a:gra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pPr algn="r" rtl="1" fontAlgn="base">
              <a:spcBef>
                <a:spcPct val="0"/>
              </a:spcBef>
              <a:spcAft>
                <a:spcPct val="0"/>
              </a:spcAft>
            </a:pPr>
            <a:endParaRPr lang="fa-IR" sz="3600">
              <a:solidFill>
                <a:prstClr val="black"/>
              </a:solidFill>
              <a:latin typeface="Verdana" pitchFamily="34" charset="0"/>
              <a:cs typeface="Arial" charset="0"/>
            </a:endParaRPr>
          </a:p>
        </p:txBody>
      </p:sp>
      <p:grpSp>
        <p:nvGrpSpPr>
          <p:cNvPr id="2" name="Group 17"/>
          <p:cNvGrpSpPr>
            <a:grpSpLocks/>
          </p:cNvGrpSpPr>
          <p:nvPr/>
        </p:nvGrpSpPr>
        <p:grpSpPr bwMode="auto">
          <a:xfrm>
            <a:off x="4302125" y="4598988"/>
            <a:ext cx="1065213" cy="887412"/>
            <a:chOff x="493" y="1555"/>
            <a:chExt cx="525" cy="480"/>
          </a:xfrm>
        </p:grpSpPr>
        <p:sp>
          <p:nvSpPr>
            <p:cNvPr id="8220" name="Freeform 18"/>
            <p:cNvSpPr>
              <a:spLocks/>
            </p:cNvSpPr>
            <p:nvPr/>
          </p:nvSpPr>
          <p:spPr bwMode="auto">
            <a:xfrm>
              <a:off x="493" y="1555"/>
              <a:ext cx="525" cy="480"/>
            </a:xfrm>
            <a:custGeom>
              <a:avLst/>
              <a:gdLst>
                <a:gd name="T0" fmla="*/ 225 w 525"/>
                <a:gd name="T1" fmla="*/ 217 h 480"/>
                <a:gd name="T2" fmla="*/ 133 w 525"/>
                <a:gd name="T3" fmla="*/ 0 h 480"/>
                <a:gd name="T4" fmla="*/ 263 w 525"/>
                <a:gd name="T5" fmla="*/ 193 h 480"/>
                <a:gd name="T6" fmla="*/ 393 w 525"/>
                <a:gd name="T7" fmla="*/ 0 h 480"/>
                <a:gd name="T8" fmla="*/ 299 w 525"/>
                <a:gd name="T9" fmla="*/ 217 h 480"/>
                <a:gd name="T10" fmla="*/ 524 w 525"/>
                <a:gd name="T11" fmla="*/ 240 h 480"/>
                <a:gd name="T12" fmla="*/ 298 w 525"/>
                <a:gd name="T13" fmla="*/ 262 h 480"/>
                <a:gd name="T14" fmla="*/ 393 w 525"/>
                <a:gd name="T15" fmla="*/ 479 h 480"/>
                <a:gd name="T16" fmla="*/ 263 w 525"/>
                <a:gd name="T17" fmla="*/ 286 h 480"/>
                <a:gd name="T18" fmla="*/ 133 w 525"/>
                <a:gd name="T19" fmla="*/ 479 h 480"/>
                <a:gd name="T20" fmla="*/ 224 w 525"/>
                <a:gd name="T21" fmla="*/ 263 h 480"/>
                <a:gd name="T22" fmla="*/ 0 w 525"/>
                <a:gd name="T23" fmla="*/ 240 h 480"/>
                <a:gd name="T24" fmla="*/ 225 w 525"/>
                <a:gd name="T25" fmla="*/ 217 h 4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25"/>
                <a:gd name="T40" fmla="*/ 0 h 480"/>
                <a:gd name="T41" fmla="*/ 525 w 525"/>
                <a:gd name="T42" fmla="*/ 480 h 48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adFill rotWithShape="0">
              <a:gsLst>
                <a:gs pos="0">
                  <a:srgbClr val="FFFFFF"/>
                </a:gs>
                <a:gs pos="100000">
                  <a:schemeClr val="bg2"/>
                </a:gs>
              </a:gsLst>
              <a:path path="rect">
                <a:fillToRect l="50000" t="50000" r="50000" b="50000"/>
              </a:path>
            </a:gra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8221" name="Freeform 19"/>
            <p:cNvSpPr>
              <a:spLocks/>
            </p:cNvSpPr>
            <p:nvPr/>
          </p:nvSpPr>
          <p:spPr bwMode="auto">
            <a:xfrm>
              <a:off x="565" y="1620"/>
              <a:ext cx="382" cy="350"/>
            </a:xfrm>
            <a:custGeom>
              <a:avLst/>
              <a:gdLst>
                <a:gd name="T0" fmla="*/ 153 w 382"/>
                <a:gd name="T1" fmla="*/ 153 h 350"/>
                <a:gd name="T2" fmla="*/ 95 w 382"/>
                <a:gd name="T3" fmla="*/ 0 h 350"/>
                <a:gd name="T4" fmla="*/ 191 w 382"/>
                <a:gd name="T5" fmla="*/ 128 h 350"/>
                <a:gd name="T6" fmla="*/ 284 w 382"/>
                <a:gd name="T7" fmla="*/ 0 h 350"/>
                <a:gd name="T8" fmla="*/ 227 w 382"/>
                <a:gd name="T9" fmla="*/ 153 h 350"/>
                <a:gd name="T10" fmla="*/ 381 w 382"/>
                <a:gd name="T11" fmla="*/ 175 h 350"/>
                <a:gd name="T12" fmla="*/ 226 w 382"/>
                <a:gd name="T13" fmla="*/ 196 h 350"/>
                <a:gd name="T14" fmla="*/ 284 w 382"/>
                <a:gd name="T15" fmla="*/ 349 h 350"/>
                <a:gd name="T16" fmla="*/ 191 w 382"/>
                <a:gd name="T17" fmla="*/ 221 h 350"/>
                <a:gd name="T18" fmla="*/ 95 w 382"/>
                <a:gd name="T19" fmla="*/ 349 h 350"/>
                <a:gd name="T20" fmla="*/ 152 w 382"/>
                <a:gd name="T21" fmla="*/ 198 h 350"/>
                <a:gd name="T22" fmla="*/ 0 w 382"/>
                <a:gd name="T23" fmla="*/ 175 h 350"/>
                <a:gd name="T24" fmla="*/ 153 w 382"/>
                <a:gd name="T25" fmla="*/ 153 h 3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2"/>
                <a:gd name="T40" fmla="*/ 0 h 350"/>
                <a:gd name="T41" fmla="*/ 382 w 382"/>
                <a:gd name="T42" fmla="*/ 350 h 35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adFill rotWithShape="0">
              <a:gsLst>
                <a:gs pos="0">
                  <a:srgbClr val="FFFFFF"/>
                </a:gs>
                <a:gs pos="100000">
                  <a:schemeClr val="bg2"/>
                </a:gs>
              </a:gsLst>
              <a:path path="rect">
                <a:fillToRect l="50000" t="50000" r="50000" b="50000"/>
              </a:path>
            </a:gra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8222" name="Freeform 20"/>
            <p:cNvSpPr>
              <a:spLocks/>
            </p:cNvSpPr>
            <p:nvPr/>
          </p:nvSpPr>
          <p:spPr bwMode="auto">
            <a:xfrm>
              <a:off x="621" y="1629"/>
              <a:ext cx="270" cy="332"/>
            </a:xfrm>
            <a:custGeom>
              <a:avLst/>
              <a:gdLst>
                <a:gd name="T0" fmla="*/ 0 w 270"/>
                <a:gd name="T1" fmla="*/ 84 h 332"/>
                <a:gd name="T2" fmla="*/ 122 w 270"/>
                <a:gd name="T3" fmla="*/ 143 h 332"/>
                <a:gd name="T4" fmla="*/ 135 w 270"/>
                <a:gd name="T5" fmla="*/ 0 h 332"/>
                <a:gd name="T6" fmla="*/ 147 w 270"/>
                <a:gd name="T7" fmla="*/ 143 h 332"/>
                <a:gd name="T8" fmla="*/ 268 w 270"/>
                <a:gd name="T9" fmla="*/ 82 h 332"/>
                <a:gd name="T10" fmla="*/ 159 w 270"/>
                <a:gd name="T11" fmla="*/ 166 h 332"/>
                <a:gd name="T12" fmla="*/ 269 w 270"/>
                <a:gd name="T13" fmla="*/ 249 h 332"/>
                <a:gd name="T14" fmla="*/ 147 w 270"/>
                <a:gd name="T15" fmla="*/ 189 h 332"/>
                <a:gd name="T16" fmla="*/ 135 w 270"/>
                <a:gd name="T17" fmla="*/ 331 h 332"/>
                <a:gd name="T18" fmla="*/ 122 w 270"/>
                <a:gd name="T19" fmla="*/ 189 h 332"/>
                <a:gd name="T20" fmla="*/ 0 w 270"/>
                <a:gd name="T21" fmla="*/ 249 h 332"/>
                <a:gd name="T22" fmla="*/ 110 w 270"/>
                <a:gd name="T23" fmla="*/ 166 h 332"/>
                <a:gd name="T24" fmla="*/ 0 w 270"/>
                <a:gd name="T25" fmla="*/ 84 h 3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0"/>
                <a:gd name="T40" fmla="*/ 0 h 332"/>
                <a:gd name="T41" fmla="*/ 270 w 270"/>
                <a:gd name="T42" fmla="*/ 332 h 33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adFill rotWithShape="0">
              <a:gsLst>
                <a:gs pos="0">
                  <a:srgbClr val="FFFFFF"/>
                </a:gs>
                <a:gs pos="100000">
                  <a:schemeClr val="bg2"/>
                </a:gs>
              </a:gsLst>
              <a:path path="rect">
                <a:fillToRect l="50000" t="50000" r="50000" b="50000"/>
              </a:path>
            </a:gra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8223" name="Freeform 21"/>
            <p:cNvSpPr>
              <a:spLocks/>
            </p:cNvSpPr>
            <p:nvPr/>
          </p:nvSpPr>
          <p:spPr bwMode="auto">
            <a:xfrm>
              <a:off x="722" y="1752"/>
              <a:ext cx="68" cy="85"/>
            </a:xfrm>
            <a:custGeom>
              <a:avLst/>
              <a:gdLst>
                <a:gd name="T0" fmla="*/ 0 w 68"/>
                <a:gd name="T1" fmla="*/ 20 h 85"/>
                <a:gd name="T2" fmla="*/ 27 w 68"/>
                <a:gd name="T3" fmla="*/ 30 h 85"/>
                <a:gd name="T4" fmla="*/ 33 w 68"/>
                <a:gd name="T5" fmla="*/ 0 h 85"/>
                <a:gd name="T6" fmla="*/ 39 w 68"/>
                <a:gd name="T7" fmla="*/ 30 h 85"/>
                <a:gd name="T8" fmla="*/ 67 w 68"/>
                <a:gd name="T9" fmla="*/ 20 h 85"/>
                <a:gd name="T10" fmla="*/ 45 w 68"/>
                <a:gd name="T11" fmla="*/ 42 h 85"/>
                <a:gd name="T12" fmla="*/ 67 w 68"/>
                <a:gd name="T13" fmla="*/ 62 h 85"/>
                <a:gd name="T14" fmla="*/ 39 w 68"/>
                <a:gd name="T15" fmla="*/ 52 h 85"/>
                <a:gd name="T16" fmla="*/ 33 w 68"/>
                <a:gd name="T17" fmla="*/ 84 h 85"/>
                <a:gd name="T18" fmla="*/ 27 w 68"/>
                <a:gd name="T19" fmla="*/ 52 h 85"/>
                <a:gd name="T20" fmla="*/ 0 w 68"/>
                <a:gd name="T21" fmla="*/ 62 h 85"/>
                <a:gd name="T22" fmla="*/ 21 w 68"/>
                <a:gd name="T23" fmla="*/ 42 h 85"/>
                <a:gd name="T24" fmla="*/ 0 w 68"/>
                <a:gd name="T25" fmla="*/ 2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8"/>
                <a:gd name="T40" fmla="*/ 0 h 85"/>
                <a:gd name="T41" fmla="*/ 68 w 68"/>
                <a:gd name="T42" fmla="*/ 85 h 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solidFill>
              <a:srgbClr val="F9F9F9"/>
            </a:soli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pPr algn="r" rtl="1" fontAlgn="base">
                <a:spcBef>
                  <a:spcPct val="0"/>
                </a:spcBef>
                <a:spcAft>
                  <a:spcPct val="0"/>
                </a:spcAft>
              </a:pPr>
              <a:endParaRPr lang="fa-IR" sz="3600">
                <a:solidFill>
                  <a:prstClr val="black"/>
                </a:solidFill>
                <a:latin typeface="Verdana" pitchFamily="34" charset="0"/>
                <a:cs typeface="Arial" charset="0"/>
              </a:endParaRPr>
            </a:p>
          </p:txBody>
        </p:sp>
      </p:grpSp>
      <p:grpSp>
        <p:nvGrpSpPr>
          <p:cNvPr id="3" name="Group 22"/>
          <p:cNvGrpSpPr>
            <a:grpSpLocks/>
          </p:cNvGrpSpPr>
          <p:nvPr/>
        </p:nvGrpSpPr>
        <p:grpSpPr bwMode="auto">
          <a:xfrm>
            <a:off x="522288" y="2573339"/>
            <a:ext cx="1065212" cy="887412"/>
            <a:chOff x="493" y="1555"/>
            <a:chExt cx="525" cy="480"/>
          </a:xfrm>
        </p:grpSpPr>
        <p:sp>
          <p:nvSpPr>
            <p:cNvPr id="8216" name="Freeform 23"/>
            <p:cNvSpPr>
              <a:spLocks/>
            </p:cNvSpPr>
            <p:nvPr/>
          </p:nvSpPr>
          <p:spPr bwMode="auto">
            <a:xfrm>
              <a:off x="493" y="1555"/>
              <a:ext cx="525" cy="480"/>
            </a:xfrm>
            <a:custGeom>
              <a:avLst/>
              <a:gdLst>
                <a:gd name="T0" fmla="*/ 225 w 525"/>
                <a:gd name="T1" fmla="*/ 217 h 480"/>
                <a:gd name="T2" fmla="*/ 133 w 525"/>
                <a:gd name="T3" fmla="*/ 0 h 480"/>
                <a:gd name="T4" fmla="*/ 263 w 525"/>
                <a:gd name="T5" fmla="*/ 193 h 480"/>
                <a:gd name="T6" fmla="*/ 393 w 525"/>
                <a:gd name="T7" fmla="*/ 0 h 480"/>
                <a:gd name="T8" fmla="*/ 299 w 525"/>
                <a:gd name="T9" fmla="*/ 217 h 480"/>
                <a:gd name="T10" fmla="*/ 524 w 525"/>
                <a:gd name="T11" fmla="*/ 240 h 480"/>
                <a:gd name="T12" fmla="*/ 298 w 525"/>
                <a:gd name="T13" fmla="*/ 262 h 480"/>
                <a:gd name="T14" fmla="*/ 393 w 525"/>
                <a:gd name="T15" fmla="*/ 479 h 480"/>
                <a:gd name="T16" fmla="*/ 263 w 525"/>
                <a:gd name="T17" fmla="*/ 286 h 480"/>
                <a:gd name="T18" fmla="*/ 133 w 525"/>
                <a:gd name="T19" fmla="*/ 479 h 480"/>
                <a:gd name="T20" fmla="*/ 224 w 525"/>
                <a:gd name="T21" fmla="*/ 263 h 480"/>
                <a:gd name="T22" fmla="*/ 0 w 525"/>
                <a:gd name="T23" fmla="*/ 240 h 480"/>
                <a:gd name="T24" fmla="*/ 225 w 525"/>
                <a:gd name="T25" fmla="*/ 217 h 4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25"/>
                <a:gd name="T40" fmla="*/ 0 h 480"/>
                <a:gd name="T41" fmla="*/ 525 w 525"/>
                <a:gd name="T42" fmla="*/ 480 h 48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adFill rotWithShape="0">
              <a:gsLst>
                <a:gs pos="0">
                  <a:srgbClr val="FFFFFF"/>
                </a:gs>
                <a:gs pos="100000">
                  <a:schemeClr val="bg2"/>
                </a:gs>
              </a:gsLst>
              <a:path path="rect">
                <a:fillToRect l="50000" t="50000" r="50000" b="50000"/>
              </a:path>
            </a:gra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8217" name="Freeform 24"/>
            <p:cNvSpPr>
              <a:spLocks/>
            </p:cNvSpPr>
            <p:nvPr/>
          </p:nvSpPr>
          <p:spPr bwMode="auto">
            <a:xfrm>
              <a:off x="565" y="1620"/>
              <a:ext cx="382" cy="350"/>
            </a:xfrm>
            <a:custGeom>
              <a:avLst/>
              <a:gdLst>
                <a:gd name="T0" fmla="*/ 153 w 382"/>
                <a:gd name="T1" fmla="*/ 153 h 350"/>
                <a:gd name="T2" fmla="*/ 95 w 382"/>
                <a:gd name="T3" fmla="*/ 0 h 350"/>
                <a:gd name="T4" fmla="*/ 191 w 382"/>
                <a:gd name="T5" fmla="*/ 128 h 350"/>
                <a:gd name="T6" fmla="*/ 284 w 382"/>
                <a:gd name="T7" fmla="*/ 0 h 350"/>
                <a:gd name="T8" fmla="*/ 227 w 382"/>
                <a:gd name="T9" fmla="*/ 153 h 350"/>
                <a:gd name="T10" fmla="*/ 381 w 382"/>
                <a:gd name="T11" fmla="*/ 175 h 350"/>
                <a:gd name="T12" fmla="*/ 226 w 382"/>
                <a:gd name="T13" fmla="*/ 196 h 350"/>
                <a:gd name="T14" fmla="*/ 284 w 382"/>
                <a:gd name="T15" fmla="*/ 349 h 350"/>
                <a:gd name="T16" fmla="*/ 191 w 382"/>
                <a:gd name="T17" fmla="*/ 221 h 350"/>
                <a:gd name="T18" fmla="*/ 95 w 382"/>
                <a:gd name="T19" fmla="*/ 349 h 350"/>
                <a:gd name="T20" fmla="*/ 152 w 382"/>
                <a:gd name="T21" fmla="*/ 198 h 350"/>
                <a:gd name="T22" fmla="*/ 0 w 382"/>
                <a:gd name="T23" fmla="*/ 175 h 350"/>
                <a:gd name="T24" fmla="*/ 153 w 382"/>
                <a:gd name="T25" fmla="*/ 153 h 3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2"/>
                <a:gd name="T40" fmla="*/ 0 h 350"/>
                <a:gd name="T41" fmla="*/ 382 w 382"/>
                <a:gd name="T42" fmla="*/ 350 h 35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adFill rotWithShape="0">
              <a:gsLst>
                <a:gs pos="0">
                  <a:srgbClr val="FFFFFF"/>
                </a:gs>
                <a:gs pos="100000">
                  <a:schemeClr val="bg2"/>
                </a:gs>
              </a:gsLst>
              <a:path path="rect">
                <a:fillToRect l="50000" t="50000" r="50000" b="50000"/>
              </a:path>
            </a:gra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8218" name="Freeform 25"/>
            <p:cNvSpPr>
              <a:spLocks/>
            </p:cNvSpPr>
            <p:nvPr/>
          </p:nvSpPr>
          <p:spPr bwMode="auto">
            <a:xfrm>
              <a:off x="621" y="1629"/>
              <a:ext cx="270" cy="332"/>
            </a:xfrm>
            <a:custGeom>
              <a:avLst/>
              <a:gdLst>
                <a:gd name="T0" fmla="*/ 0 w 270"/>
                <a:gd name="T1" fmla="*/ 84 h 332"/>
                <a:gd name="T2" fmla="*/ 122 w 270"/>
                <a:gd name="T3" fmla="*/ 143 h 332"/>
                <a:gd name="T4" fmla="*/ 135 w 270"/>
                <a:gd name="T5" fmla="*/ 0 h 332"/>
                <a:gd name="T6" fmla="*/ 147 w 270"/>
                <a:gd name="T7" fmla="*/ 143 h 332"/>
                <a:gd name="T8" fmla="*/ 268 w 270"/>
                <a:gd name="T9" fmla="*/ 82 h 332"/>
                <a:gd name="T10" fmla="*/ 159 w 270"/>
                <a:gd name="T11" fmla="*/ 166 h 332"/>
                <a:gd name="T12" fmla="*/ 269 w 270"/>
                <a:gd name="T13" fmla="*/ 249 h 332"/>
                <a:gd name="T14" fmla="*/ 147 w 270"/>
                <a:gd name="T15" fmla="*/ 189 h 332"/>
                <a:gd name="T16" fmla="*/ 135 w 270"/>
                <a:gd name="T17" fmla="*/ 331 h 332"/>
                <a:gd name="T18" fmla="*/ 122 w 270"/>
                <a:gd name="T19" fmla="*/ 189 h 332"/>
                <a:gd name="T20" fmla="*/ 0 w 270"/>
                <a:gd name="T21" fmla="*/ 249 h 332"/>
                <a:gd name="T22" fmla="*/ 110 w 270"/>
                <a:gd name="T23" fmla="*/ 166 h 332"/>
                <a:gd name="T24" fmla="*/ 0 w 270"/>
                <a:gd name="T25" fmla="*/ 84 h 3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0"/>
                <a:gd name="T40" fmla="*/ 0 h 332"/>
                <a:gd name="T41" fmla="*/ 270 w 270"/>
                <a:gd name="T42" fmla="*/ 332 h 33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adFill rotWithShape="0">
              <a:gsLst>
                <a:gs pos="0">
                  <a:srgbClr val="FFFFFF"/>
                </a:gs>
                <a:gs pos="100000">
                  <a:schemeClr val="bg2"/>
                </a:gs>
              </a:gsLst>
              <a:path path="rect">
                <a:fillToRect l="50000" t="50000" r="50000" b="50000"/>
              </a:path>
            </a:gra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8219" name="Freeform 26"/>
            <p:cNvSpPr>
              <a:spLocks/>
            </p:cNvSpPr>
            <p:nvPr/>
          </p:nvSpPr>
          <p:spPr bwMode="auto">
            <a:xfrm>
              <a:off x="722" y="1752"/>
              <a:ext cx="68" cy="85"/>
            </a:xfrm>
            <a:custGeom>
              <a:avLst/>
              <a:gdLst>
                <a:gd name="T0" fmla="*/ 0 w 68"/>
                <a:gd name="T1" fmla="*/ 20 h 85"/>
                <a:gd name="T2" fmla="*/ 27 w 68"/>
                <a:gd name="T3" fmla="*/ 30 h 85"/>
                <a:gd name="T4" fmla="*/ 33 w 68"/>
                <a:gd name="T5" fmla="*/ 0 h 85"/>
                <a:gd name="T6" fmla="*/ 39 w 68"/>
                <a:gd name="T7" fmla="*/ 30 h 85"/>
                <a:gd name="T8" fmla="*/ 67 w 68"/>
                <a:gd name="T9" fmla="*/ 20 h 85"/>
                <a:gd name="T10" fmla="*/ 45 w 68"/>
                <a:gd name="T11" fmla="*/ 42 h 85"/>
                <a:gd name="T12" fmla="*/ 67 w 68"/>
                <a:gd name="T13" fmla="*/ 62 h 85"/>
                <a:gd name="T14" fmla="*/ 39 w 68"/>
                <a:gd name="T15" fmla="*/ 52 h 85"/>
                <a:gd name="T16" fmla="*/ 33 w 68"/>
                <a:gd name="T17" fmla="*/ 84 h 85"/>
                <a:gd name="T18" fmla="*/ 27 w 68"/>
                <a:gd name="T19" fmla="*/ 52 h 85"/>
                <a:gd name="T20" fmla="*/ 0 w 68"/>
                <a:gd name="T21" fmla="*/ 62 h 85"/>
                <a:gd name="T22" fmla="*/ 21 w 68"/>
                <a:gd name="T23" fmla="*/ 42 h 85"/>
                <a:gd name="T24" fmla="*/ 0 w 68"/>
                <a:gd name="T25" fmla="*/ 2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8"/>
                <a:gd name="T40" fmla="*/ 0 h 85"/>
                <a:gd name="T41" fmla="*/ 68 w 68"/>
                <a:gd name="T42" fmla="*/ 85 h 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solidFill>
              <a:srgbClr val="F9F9F9"/>
            </a:soli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pPr algn="r" rtl="1" fontAlgn="base">
                <a:spcBef>
                  <a:spcPct val="0"/>
                </a:spcBef>
                <a:spcAft>
                  <a:spcPct val="0"/>
                </a:spcAft>
              </a:pPr>
              <a:endParaRPr lang="fa-IR" sz="3600">
                <a:solidFill>
                  <a:prstClr val="black"/>
                </a:solidFill>
                <a:latin typeface="Verdana" pitchFamily="34" charset="0"/>
                <a:cs typeface="Arial" charset="0"/>
              </a:endParaRPr>
            </a:p>
          </p:txBody>
        </p:sp>
      </p:grpSp>
      <p:grpSp>
        <p:nvGrpSpPr>
          <p:cNvPr id="4" name="Group 27"/>
          <p:cNvGrpSpPr>
            <a:grpSpLocks/>
          </p:cNvGrpSpPr>
          <p:nvPr/>
        </p:nvGrpSpPr>
        <p:grpSpPr bwMode="auto">
          <a:xfrm>
            <a:off x="6057901" y="1628776"/>
            <a:ext cx="1065213" cy="887413"/>
            <a:chOff x="493" y="1555"/>
            <a:chExt cx="525" cy="480"/>
          </a:xfrm>
        </p:grpSpPr>
        <p:sp>
          <p:nvSpPr>
            <p:cNvPr id="8212" name="Freeform 28"/>
            <p:cNvSpPr>
              <a:spLocks/>
            </p:cNvSpPr>
            <p:nvPr/>
          </p:nvSpPr>
          <p:spPr bwMode="auto">
            <a:xfrm>
              <a:off x="493" y="1555"/>
              <a:ext cx="525" cy="480"/>
            </a:xfrm>
            <a:custGeom>
              <a:avLst/>
              <a:gdLst>
                <a:gd name="T0" fmla="*/ 225 w 525"/>
                <a:gd name="T1" fmla="*/ 217 h 480"/>
                <a:gd name="T2" fmla="*/ 133 w 525"/>
                <a:gd name="T3" fmla="*/ 0 h 480"/>
                <a:gd name="T4" fmla="*/ 263 w 525"/>
                <a:gd name="T5" fmla="*/ 193 h 480"/>
                <a:gd name="T6" fmla="*/ 393 w 525"/>
                <a:gd name="T7" fmla="*/ 0 h 480"/>
                <a:gd name="T8" fmla="*/ 299 w 525"/>
                <a:gd name="T9" fmla="*/ 217 h 480"/>
                <a:gd name="T10" fmla="*/ 524 w 525"/>
                <a:gd name="T11" fmla="*/ 240 h 480"/>
                <a:gd name="T12" fmla="*/ 298 w 525"/>
                <a:gd name="T13" fmla="*/ 262 h 480"/>
                <a:gd name="T14" fmla="*/ 393 w 525"/>
                <a:gd name="T15" fmla="*/ 479 h 480"/>
                <a:gd name="T16" fmla="*/ 263 w 525"/>
                <a:gd name="T17" fmla="*/ 286 h 480"/>
                <a:gd name="T18" fmla="*/ 133 w 525"/>
                <a:gd name="T19" fmla="*/ 479 h 480"/>
                <a:gd name="T20" fmla="*/ 224 w 525"/>
                <a:gd name="T21" fmla="*/ 263 h 480"/>
                <a:gd name="T22" fmla="*/ 0 w 525"/>
                <a:gd name="T23" fmla="*/ 240 h 480"/>
                <a:gd name="T24" fmla="*/ 225 w 525"/>
                <a:gd name="T25" fmla="*/ 217 h 4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25"/>
                <a:gd name="T40" fmla="*/ 0 h 480"/>
                <a:gd name="T41" fmla="*/ 525 w 525"/>
                <a:gd name="T42" fmla="*/ 480 h 48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adFill rotWithShape="0">
              <a:gsLst>
                <a:gs pos="0">
                  <a:srgbClr val="FFFFFF"/>
                </a:gs>
                <a:gs pos="100000">
                  <a:schemeClr val="bg2"/>
                </a:gs>
              </a:gsLst>
              <a:path path="rect">
                <a:fillToRect l="50000" t="50000" r="50000" b="50000"/>
              </a:path>
            </a:gra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8213" name="Freeform 29"/>
            <p:cNvSpPr>
              <a:spLocks/>
            </p:cNvSpPr>
            <p:nvPr/>
          </p:nvSpPr>
          <p:spPr bwMode="auto">
            <a:xfrm>
              <a:off x="565" y="1620"/>
              <a:ext cx="382" cy="350"/>
            </a:xfrm>
            <a:custGeom>
              <a:avLst/>
              <a:gdLst>
                <a:gd name="T0" fmla="*/ 153 w 382"/>
                <a:gd name="T1" fmla="*/ 153 h 350"/>
                <a:gd name="T2" fmla="*/ 95 w 382"/>
                <a:gd name="T3" fmla="*/ 0 h 350"/>
                <a:gd name="T4" fmla="*/ 191 w 382"/>
                <a:gd name="T5" fmla="*/ 128 h 350"/>
                <a:gd name="T6" fmla="*/ 284 w 382"/>
                <a:gd name="T7" fmla="*/ 0 h 350"/>
                <a:gd name="T8" fmla="*/ 227 w 382"/>
                <a:gd name="T9" fmla="*/ 153 h 350"/>
                <a:gd name="T10" fmla="*/ 381 w 382"/>
                <a:gd name="T11" fmla="*/ 175 h 350"/>
                <a:gd name="T12" fmla="*/ 226 w 382"/>
                <a:gd name="T13" fmla="*/ 196 h 350"/>
                <a:gd name="T14" fmla="*/ 284 w 382"/>
                <a:gd name="T15" fmla="*/ 349 h 350"/>
                <a:gd name="T16" fmla="*/ 191 w 382"/>
                <a:gd name="T17" fmla="*/ 221 h 350"/>
                <a:gd name="T18" fmla="*/ 95 w 382"/>
                <a:gd name="T19" fmla="*/ 349 h 350"/>
                <a:gd name="T20" fmla="*/ 152 w 382"/>
                <a:gd name="T21" fmla="*/ 198 h 350"/>
                <a:gd name="T22" fmla="*/ 0 w 382"/>
                <a:gd name="T23" fmla="*/ 175 h 350"/>
                <a:gd name="T24" fmla="*/ 153 w 382"/>
                <a:gd name="T25" fmla="*/ 153 h 3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2"/>
                <a:gd name="T40" fmla="*/ 0 h 350"/>
                <a:gd name="T41" fmla="*/ 382 w 382"/>
                <a:gd name="T42" fmla="*/ 350 h 35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adFill rotWithShape="0">
              <a:gsLst>
                <a:gs pos="0">
                  <a:srgbClr val="FFFFFF"/>
                </a:gs>
                <a:gs pos="100000">
                  <a:schemeClr val="bg2"/>
                </a:gs>
              </a:gsLst>
              <a:path path="rect">
                <a:fillToRect l="50000" t="50000" r="50000" b="50000"/>
              </a:path>
            </a:gra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8214" name="Freeform 30"/>
            <p:cNvSpPr>
              <a:spLocks/>
            </p:cNvSpPr>
            <p:nvPr/>
          </p:nvSpPr>
          <p:spPr bwMode="auto">
            <a:xfrm>
              <a:off x="621" y="1629"/>
              <a:ext cx="270" cy="332"/>
            </a:xfrm>
            <a:custGeom>
              <a:avLst/>
              <a:gdLst>
                <a:gd name="T0" fmla="*/ 0 w 270"/>
                <a:gd name="T1" fmla="*/ 84 h 332"/>
                <a:gd name="T2" fmla="*/ 122 w 270"/>
                <a:gd name="T3" fmla="*/ 143 h 332"/>
                <a:gd name="T4" fmla="*/ 135 w 270"/>
                <a:gd name="T5" fmla="*/ 0 h 332"/>
                <a:gd name="T6" fmla="*/ 147 w 270"/>
                <a:gd name="T7" fmla="*/ 143 h 332"/>
                <a:gd name="T8" fmla="*/ 268 w 270"/>
                <a:gd name="T9" fmla="*/ 82 h 332"/>
                <a:gd name="T10" fmla="*/ 159 w 270"/>
                <a:gd name="T11" fmla="*/ 166 h 332"/>
                <a:gd name="T12" fmla="*/ 269 w 270"/>
                <a:gd name="T13" fmla="*/ 249 h 332"/>
                <a:gd name="T14" fmla="*/ 147 w 270"/>
                <a:gd name="T15" fmla="*/ 189 h 332"/>
                <a:gd name="T16" fmla="*/ 135 w 270"/>
                <a:gd name="T17" fmla="*/ 331 h 332"/>
                <a:gd name="T18" fmla="*/ 122 w 270"/>
                <a:gd name="T19" fmla="*/ 189 h 332"/>
                <a:gd name="T20" fmla="*/ 0 w 270"/>
                <a:gd name="T21" fmla="*/ 249 h 332"/>
                <a:gd name="T22" fmla="*/ 110 w 270"/>
                <a:gd name="T23" fmla="*/ 166 h 332"/>
                <a:gd name="T24" fmla="*/ 0 w 270"/>
                <a:gd name="T25" fmla="*/ 84 h 3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0"/>
                <a:gd name="T40" fmla="*/ 0 h 332"/>
                <a:gd name="T41" fmla="*/ 270 w 270"/>
                <a:gd name="T42" fmla="*/ 332 h 33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adFill rotWithShape="0">
              <a:gsLst>
                <a:gs pos="0">
                  <a:srgbClr val="FFFFFF"/>
                </a:gs>
                <a:gs pos="100000">
                  <a:schemeClr val="bg2"/>
                </a:gs>
              </a:gsLst>
              <a:path path="rect">
                <a:fillToRect l="50000" t="50000" r="50000" b="50000"/>
              </a:path>
            </a:gra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8215" name="Freeform 31"/>
            <p:cNvSpPr>
              <a:spLocks/>
            </p:cNvSpPr>
            <p:nvPr/>
          </p:nvSpPr>
          <p:spPr bwMode="auto">
            <a:xfrm>
              <a:off x="722" y="1752"/>
              <a:ext cx="68" cy="85"/>
            </a:xfrm>
            <a:custGeom>
              <a:avLst/>
              <a:gdLst>
                <a:gd name="T0" fmla="*/ 0 w 68"/>
                <a:gd name="T1" fmla="*/ 20 h 85"/>
                <a:gd name="T2" fmla="*/ 27 w 68"/>
                <a:gd name="T3" fmla="*/ 30 h 85"/>
                <a:gd name="T4" fmla="*/ 33 w 68"/>
                <a:gd name="T5" fmla="*/ 0 h 85"/>
                <a:gd name="T6" fmla="*/ 39 w 68"/>
                <a:gd name="T7" fmla="*/ 30 h 85"/>
                <a:gd name="T8" fmla="*/ 67 w 68"/>
                <a:gd name="T9" fmla="*/ 20 h 85"/>
                <a:gd name="T10" fmla="*/ 45 w 68"/>
                <a:gd name="T11" fmla="*/ 42 h 85"/>
                <a:gd name="T12" fmla="*/ 67 w 68"/>
                <a:gd name="T13" fmla="*/ 62 h 85"/>
                <a:gd name="T14" fmla="*/ 39 w 68"/>
                <a:gd name="T15" fmla="*/ 52 h 85"/>
                <a:gd name="T16" fmla="*/ 33 w 68"/>
                <a:gd name="T17" fmla="*/ 84 h 85"/>
                <a:gd name="T18" fmla="*/ 27 w 68"/>
                <a:gd name="T19" fmla="*/ 52 h 85"/>
                <a:gd name="T20" fmla="*/ 0 w 68"/>
                <a:gd name="T21" fmla="*/ 62 h 85"/>
                <a:gd name="T22" fmla="*/ 21 w 68"/>
                <a:gd name="T23" fmla="*/ 42 h 85"/>
                <a:gd name="T24" fmla="*/ 0 w 68"/>
                <a:gd name="T25" fmla="*/ 2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8"/>
                <a:gd name="T40" fmla="*/ 0 h 85"/>
                <a:gd name="T41" fmla="*/ 68 w 68"/>
                <a:gd name="T42" fmla="*/ 85 h 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solidFill>
              <a:srgbClr val="F9F9F9"/>
            </a:soli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pPr algn="r" rtl="1" fontAlgn="base">
                <a:spcBef>
                  <a:spcPct val="0"/>
                </a:spcBef>
                <a:spcAft>
                  <a:spcPct val="0"/>
                </a:spcAft>
              </a:pPr>
              <a:endParaRPr lang="fa-IR" sz="3600">
                <a:solidFill>
                  <a:prstClr val="black"/>
                </a:solidFill>
                <a:latin typeface="Verdana" pitchFamily="34" charset="0"/>
                <a:cs typeface="Arial" charset="0"/>
              </a:endParaRPr>
            </a:p>
          </p:txBody>
        </p:sp>
      </p:grpSp>
    </p:spTree>
    <p:extLst>
      <p:ext uri="{BB962C8B-B14F-4D97-AF65-F5344CB8AC3E}">
        <p14:creationId xmlns:p14="http://schemas.microsoft.com/office/powerpoint/2010/main" val="3275715484"/>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3075"/>
                                        </p:tgtEl>
                                        <p:attrNameLst>
                                          <p:attrName>style.visibility</p:attrName>
                                        </p:attrNameLst>
                                      </p:cBhvr>
                                      <p:to>
                                        <p:strVal val="visible"/>
                                      </p:to>
                                    </p:set>
                                    <p:animEffect transition="in" filter="strips(downLeft)">
                                      <p:cBhvr>
                                        <p:cTn id="7" dur="1000"/>
                                        <p:tgtEl>
                                          <p:spTgt spid="3075"/>
                                        </p:tgtEl>
                                      </p:cBhvr>
                                    </p:animEffect>
                                  </p:childTnLst>
                                </p:cTn>
                              </p:par>
                              <p:par>
                                <p:cTn id="8" presetID="0" presetClass="path" presetSubtype="0" accel="50000" decel="50000" fill="remove" nodeType="withEffect">
                                  <p:stCondLst>
                                    <p:cond delay="0"/>
                                  </p:stCondLst>
                                  <p:iterate type="lt">
                                    <p:tmPct val="0"/>
                                  </p:iterate>
                                  <p:childTnLst>
                                    <p:animMotion origin="layout" path="M 0.1599 -0.07615 C 0.15538 -0.03449 0.15087 0.00718 0.12101 0.04236 C 0.09115 0.07755 0.03281 0.11991 -0.01927 0.13496 C -0.07135 0.15 -0.15625 0.12107 -0.19149 0.13311 C -0.22674 0.14514 -0.22292 0.17176 -0.23038 0.20718 C -0.23785 0.24236 -0.23472 0.31459 -0.23594 0.34422 C -0.23715 0.37385 -0.23715 0.37963 -0.23733 0.38496 " pathEditMode="relative" ptsTypes="aaaaaaA">
                                      <p:cBhvr>
                                        <p:cTn id="9" dur="1000" fill="hold"/>
                                        <p:tgtEl>
                                          <p:spTgt spid="4"/>
                                        </p:tgtEl>
                                        <p:attrNameLst>
                                          <p:attrName>ppt_x</p:attrName>
                                          <p:attrName>ppt_y</p:attrName>
                                        </p:attrNameLst>
                                      </p:cBhvr>
                                    </p:animMotion>
                                  </p:childTnLst>
                                </p:cTn>
                              </p:par>
                            </p:childTnLst>
                          </p:cTn>
                        </p:par>
                        <p:par>
                          <p:cTn id="10" fill="hold" nodeType="afterGroup">
                            <p:stCondLst>
                              <p:cond delay="1000"/>
                            </p:stCondLst>
                            <p:childTnLst>
                              <p:par>
                                <p:cTn id="11" presetID="18" presetClass="entr" presetSubtype="12" fill="hold" grpId="0" nodeType="afterEffect">
                                  <p:stCondLst>
                                    <p:cond delay="0"/>
                                  </p:stCondLst>
                                  <p:childTnLst>
                                    <p:set>
                                      <p:cBhvr>
                                        <p:cTn id="12" dur="1" fill="hold">
                                          <p:stCondLst>
                                            <p:cond delay="0"/>
                                          </p:stCondLst>
                                        </p:cTn>
                                        <p:tgtEl>
                                          <p:spTgt spid="3076"/>
                                        </p:tgtEl>
                                        <p:attrNameLst>
                                          <p:attrName>style.visibility</p:attrName>
                                        </p:attrNameLst>
                                      </p:cBhvr>
                                      <p:to>
                                        <p:strVal val="visible"/>
                                      </p:to>
                                    </p:set>
                                    <p:animEffect transition="in" filter="strips(downLeft)">
                                      <p:cBhvr>
                                        <p:cTn id="13" dur="500"/>
                                        <p:tgtEl>
                                          <p:spTgt spid="3076"/>
                                        </p:tgtEl>
                                      </p:cBhvr>
                                    </p:animEffect>
                                  </p:childTnLst>
                                </p:cTn>
                              </p:par>
                              <p:par>
                                <p:cTn id="14" presetID="42" presetClass="path" presetSubtype="0" accel="50000" decel="50000" fill="remove" nodeType="withEffect">
                                  <p:stCondLst>
                                    <p:cond delay="0"/>
                                  </p:stCondLst>
                                  <p:iterate type="lt">
                                    <p:tmPct val="0"/>
                                  </p:iterate>
                                  <p:childTnLst>
                                    <p:animMotion origin="layout" path="M 0.08455 0.11922 L 0.08455 0.15857 " pathEditMode="relative" rAng="0" ptsTypes="AA">
                                      <p:cBhvr>
                                        <p:cTn id="15" dur="500" fill="hold"/>
                                        <p:tgtEl>
                                          <p:spTgt spid="4"/>
                                        </p:tgtEl>
                                        <p:attrNameLst>
                                          <p:attrName>ppt_x</p:attrName>
                                          <p:attrName>ppt_y</p:attrName>
                                        </p:attrNameLst>
                                      </p:cBhvr>
                                      <p:rCtr x="0" y="1968"/>
                                    </p:animMotion>
                                  </p:childTnLst>
                                </p:cTn>
                              </p:par>
                            </p:childTnLst>
                          </p:cTn>
                        </p:par>
                        <p:par>
                          <p:cTn id="16" fill="hold" nodeType="afterGroup">
                            <p:stCondLst>
                              <p:cond delay="1500"/>
                            </p:stCondLst>
                            <p:childTnLst>
                              <p:par>
                                <p:cTn id="17" presetID="18" presetClass="entr" presetSubtype="12" fill="hold" grpId="0" nodeType="afterEffect">
                                  <p:stCondLst>
                                    <p:cond delay="0"/>
                                  </p:stCondLst>
                                  <p:childTnLst>
                                    <p:set>
                                      <p:cBhvr>
                                        <p:cTn id="18" dur="1" fill="hold">
                                          <p:stCondLst>
                                            <p:cond delay="0"/>
                                          </p:stCondLst>
                                        </p:cTn>
                                        <p:tgtEl>
                                          <p:spTgt spid="3077"/>
                                        </p:tgtEl>
                                        <p:attrNameLst>
                                          <p:attrName>style.visibility</p:attrName>
                                        </p:attrNameLst>
                                      </p:cBhvr>
                                      <p:to>
                                        <p:strVal val="visible"/>
                                      </p:to>
                                    </p:set>
                                    <p:animEffect transition="in" filter="strips(downLeft)">
                                      <p:cBhvr>
                                        <p:cTn id="19" dur="1000"/>
                                        <p:tgtEl>
                                          <p:spTgt spid="3077"/>
                                        </p:tgtEl>
                                      </p:cBhvr>
                                    </p:animEffect>
                                  </p:childTnLst>
                                </p:cTn>
                              </p:par>
                              <p:par>
                                <p:cTn id="20" presetID="0" presetClass="path" presetSubtype="0" accel="50000" decel="50000" fill="remove" nodeType="withEffect">
                                  <p:stCondLst>
                                    <p:cond delay="0"/>
                                  </p:stCondLst>
                                  <p:iterate type="lt">
                                    <p:tmPct val="0"/>
                                  </p:iterate>
                                  <p:childTnLst>
                                    <p:animMotion origin="layout" path="M -0.06233 -0.14097 C -0.06406 -0.08564 -0.06563 -0.03009 -0.07205 -0.00023 C -0.07847 0.02963 -0.08177 0.02639 -0.10122 0.03866 C -0.12066 0.05093 -0.16042 0.04861 -0.18872 0.07385 C -0.21701 0.09908 -0.2408 0.16389 -0.27066 0.19051 C -0.30052 0.21713 -0.34688 0.23102 -0.36788 0.23311 C -0.38889 0.23519 -0.39167 0.21621 -0.39705 0.20348 C -0.40243 0.19074 -0.39931 0.16482 -0.39983 0.15718 " pathEditMode="fixed" ptsTypes="aaaaaaaA">
                                      <p:cBhvr>
                                        <p:cTn id="21" dur="1000" fill="hold"/>
                                        <p:tgtEl>
                                          <p:spTgt spid="4"/>
                                        </p:tgtEl>
                                        <p:attrNameLst>
                                          <p:attrName>ppt_x</p:attrName>
                                          <p:attrName>ppt_y</p:attrName>
                                        </p:attrNameLst>
                                      </p:cBhvr>
                                    </p:animMotion>
                                  </p:childTnLst>
                                </p:cTn>
                              </p:par>
                            </p:childTnLst>
                          </p:cTn>
                        </p:par>
                        <p:par>
                          <p:cTn id="22" fill="hold" nodeType="afterGroup">
                            <p:stCondLst>
                              <p:cond delay="2500"/>
                            </p:stCondLst>
                            <p:childTnLst>
                              <p:par>
                                <p:cTn id="23" presetID="18" presetClass="entr" presetSubtype="12" fill="hold" grpId="0" nodeType="afterEffect">
                                  <p:stCondLst>
                                    <p:cond delay="0"/>
                                  </p:stCondLst>
                                  <p:childTnLst>
                                    <p:set>
                                      <p:cBhvr>
                                        <p:cTn id="24" dur="1" fill="hold">
                                          <p:stCondLst>
                                            <p:cond delay="0"/>
                                          </p:stCondLst>
                                        </p:cTn>
                                        <p:tgtEl>
                                          <p:spTgt spid="3079"/>
                                        </p:tgtEl>
                                        <p:attrNameLst>
                                          <p:attrName>style.visibility</p:attrName>
                                        </p:attrNameLst>
                                      </p:cBhvr>
                                      <p:to>
                                        <p:strVal val="visible"/>
                                      </p:to>
                                    </p:set>
                                    <p:animEffect transition="in" filter="strips(downLeft)">
                                      <p:cBhvr>
                                        <p:cTn id="25" dur="500"/>
                                        <p:tgtEl>
                                          <p:spTgt spid="3079"/>
                                        </p:tgtEl>
                                      </p:cBhvr>
                                    </p:animEffect>
                                  </p:childTnLst>
                                </p:cTn>
                              </p:par>
                              <p:par>
                                <p:cTn id="26" presetID="0" presetClass="path" presetSubtype="0" accel="50000" decel="50000" fill="remove" nodeType="withEffect">
                                  <p:stCondLst>
                                    <p:cond delay="0"/>
                                  </p:stCondLst>
                                  <p:iterate type="lt">
                                    <p:tmPct val="0"/>
                                  </p:iterate>
                                  <p:childTnLst>
                                    <p:animMotion origin="layout" path="M -0.11927 -0.05949 C -0.12622 -0.05301 -0.13299 -0.04652 -0.13455 -0.04467 " pathEditMode="relative" ptsTypes="aA">
                                      <p:cBhvr>
                                        <p:cTn id="27" dur="500" fill="hold"/>
                                        <p:tgtEl>
                                          <p:spTgt spid="4"/>
                                        </p:tgtEl>
                                        <p:attrNameLst>
                                          <p:attrName>ppt_x</p:attrName>
                                          <p:attrName>ppt_y</p:attrName>
                                        </p:attrNameLst>
                                      </p:cBhvr>
                                    </p:animMotion>
                                  </p:childTnLst>
                                </p:cTn>
                              </p:par>
                            </p:childTnLst>
                          </p:cTn>
                        </p:par>
                        <p:par>
                          <p:cTn id="28" fill="hold" nodeType="afterGroup">
                            <p:stCondLst>
                              <p:cond delay="3000"/>
                            </p:stCondLst>
                            <p:childTnLst>
                              <p:par>
                                <p:cTn id="29" presetID="18" presetClass="entr" presetSubtype="12" fill="hold" grpId="0" nodeType="afterEffect">
                                  <p:stCondLst>
                                    <p:cond delay="0"/>
                                  </p:stCondLst>
                                  <p:childTnLst>
                                    <p:set>
                                      <p:cBhvr>
                                        <p:cTn id="30" dur="1" fill="hold">
                                          <p:stCondLst>
                                            <p:cond delay="0"/>
                                          </p:stCondLst>
                                        </p:cTn>
                                        <p:tgtEl>
                                          <p:spTgt spid="3078"/>
                                        </p:tgtEl>
                                        <p:attrNameLst>
                                          <p:attrName>style.visibility</p:attrName>
                                        </p:attrNameLst>
                                      </p:cBhvr>
                                      <p:to>
                                        <p:strVal val="visible"/>
                                      </p:to>
                                    </p:set>
                                    <p:animEffect transition="in" filter="strips(downLeft)">
                                      <p:cBhvr>
                                        <p:cTn id="31" dur="500"/>
                                        <p:tgtEl>
                                          <p:spTgt spid="3078"/>
                                        </p:tgtEl>
                                      </p:cBhvr>
                                    </p:animEffect>
                                  </p:childTnLst>
                                </p:cTn>
                              </p:par>
                              <p:par>
                                <p:cTn id="32" presetID="42" presetClass="path" presetSubtype="0" accel="50000" decel="50000" fill="remove" nodeType="withEffect">
                                  <p:stCondLst>
                                    <p:cond delay="0"/>
                                  </p:stCondLst>
                                  <p:iterate type="lt">
                                    <p:tmPct val="0"/>
                                  </p:iterate>
                                  <p:childTnLst>
                                    <p:animMotion origin="layout" path="M -0.12708 -0.10416 L -0.12708 -0.07777 " pathEditMode="relative" rAng="0" ptsTypes="AA">
                                      <p:cBhvr>
                                        <p:cTn id="33" dur="500" fill="hold"/>
                                        <p:tgtEl>
                                          <p:spTgt spid="4"/>
                                        </p:tgtEl>
                                        <p:attrNameLst>
                                          <p:attrName>ppt_x</p:attrName>
                                          <p:attrName>ppt_y</p:attrName>
                                        </p:attrNameLst>
                                      </p:cBhvr>
                                      <p:rCtr x="0" y="1319"/>
                                    </p:animMotion>
                                  </p:childTnLst>
                                </p:cTn>
                              </p:par>
                            </p:childTnLst>
                          </p:cTn>
                        </p:par>
                        <p:par>
                          <p:cTn id="34" fill="hold" nodeType="afterGroup">
                            <p:stCondLst>
                              <p:cond delay="3500"/>
                            </p:stCondLst>
                            <p:childTnLst>
                              <p:par>
                                <p:cTn id="35" presetID="18" presetClass="entr" presetSubtype="12" fill="hold" grpId="0" nodeType="afterEffect">
                                  <p:stCondLst>
                                    <p:cond delay="0"/>
                                  </p:stCondLst>
                                  <p:childTnLst>
                                    <p:set>
                                      <p:cBhvr>
                                        <p:cTn id="36" dur="1" fill="hold">
                                          <p:stCondLst>
                                            <p:cond delay="0"/>
                                          </p:stCondLst>
                                        </p:cTn>
                                        <p:tgtEl>
                                          <p:spTgt spid="3080"/>
                                        </p:tgtEl>
                                        <p:attrNameLst>
                                          <p:attrName>style.visibility</p:attrName>
                                        </p:attrNameLst>
                                      </p:cBhvr>
                                      <p:to>
                                        <p:strVal val="visible"/>
                                      </p:to>
                                    </p:set>
                                    <p:animEffect transition="in" filter="strips(downLeft)">
                                      <p:cBhvr>
                                        <p:cTn id="37" dur="1000"/>
                                        <p:tgtEl>
                                          <p:spTgt spid="3080"/>
                                        </p:tgtEl>
                                      </p:cBhvr>
                                    </p:animEffect>
                                  </p:childTnLst>
                                </p:cTn>
                              </p:par>
                              <p:par>
                                <p:cTn id="38" presetID="0" presetClass="path" presetSubtype="0" accel="50000" decel="50000" fill="remove" nodeType="withEffect">
                                  <p:stCondLst>
                                    <p:cond delay="0"/>
                                  </p:stCondLst>
                                  <p:iterate type="lt">
                                    <p:tmPct val="0"/>
                                  </p:iterate>
                                  <p:childTnLst>
                                    <p:animMotion origin="layout" path="M -0.15399 -0.15578 C -0.15573 -0.11736 -0.15729 -0.0787 -0.16094 -0.05393 C -0.16458 -0.02916 -0.1651 -0.02129 -0.17622 -0.00764 C -0.18733 0.00602 -0.21424 0.01389 -0.2276 0.02755 C -0.24097 0.04121 -0.24722 0.05926 -0.25677 0.07385 C -0.26632 0.0882 -0.2776 0.10764 -0.28455 0.11459 C -0.29149 0.1213 -0.29497 0.11783 -0.29844 0.11459 " pathEditMode="relative" ptsTypes="aaaaaaA">
                                      <p:cBhvr>
                                        <p:cTn id="39" dur="1000" fill="hold"/>
                                        <p:tgtEl>
                                          <p:spTgt spid="4"/>
                                        </p:tgtEl>
                                        <p:attrNameLst>
                                          <p:attrName>ppt_x</p:attrName>
                                          <p:attrName>ppt_y</p:attrName>
                                        </p:attrNameLst>
                                      </p:cBhvr>
                                    </p:animMotion>
                                  </p:childTnLst>
                                </p:cTn>
                              </p:par>
                            </p:childTnLst>
                          </p:cTn>
                        </p:par>
                        <p:par>
                          <p:cTn id="40" fill="hold" nodeType="afterGroup">
                            <p:stCondLst>
                              <p:cond delay="4500"/>
                            </p:stCondLst>
                            <p:childTnLst>
                              <p:par>
                                <p:cTn id="41" presetID="18" presetClass="entr" presetSubtype="12" fill="hold" grpId="0" nodeType="afterEffect">
                                  <p:stCondLst>
                                    <p:cond delay="0"/>
                                  </p:stCondLst>
                                  <p:childTnLst>
                                    <p:set>
                                      <p:cBhvr>
                                        <p:cTn id="42" dur="1" fill="hold">
                                          <p:stCondLst>
                                            <p:cond delay="0"/>
                                          </p:stCondLst>
                                        </p:cTn>
                                        <p:tgtEl>
                                          <p:spTgt spid="3086"/>
                                        </p:tgtEl>
                                        <p:attrNameLst>
                                          <p:attrName>style.visibility</p:attrName>
                                        </p:attrNameLst>
                                      </p:cBhvr>
                                      <p:to>
                                        <p:strVal val="visible"/>
                                      </p:to>
                                    </p:set>
                                    <p:animEffect transition="in" filter="strips(downLeft)">
                                      <p:cBhvr>
                                        <p:cTn id="43" dur="500"/>
                                        <p:tgtEl>
                                          <p:spTgt spid="3086"/>
                                        </p:tgtEl>
                                      </p:cBhvr>
                                    </p:animEffect>
                                  </p:childTnLst>
                                </p:cTn>
                              </p:par>
                              <p:par>
                                <p:cTn id="44" presetID="35" presetClass="path" presetSubtype="0" accel="50000" decel="50000" fill="remove" nodeType="withEffect">
                                  <p:stCondLst>
                                    <p:cond delay="0"/>
                                  </p:stCondLst>
                                  <p:iterate type="lt">
                                    <p:tmPct val="0"/>
                                  </p:iterate>
                                  <p:childTnLst>
                                    <p:animMotion origin="layout" path="M -0.21649 -0.07777 L -0.23542 -0.07662 " pathEditMode="relative" rAng="0" ptsTypes="AA">
                                      <p:cBhvr>
                                        <p:cTn id="45" dur="500" fill="hold"/>
                                        <p:tgtEl>
                                          <p:spTgt spid="4"/>
                                        </p:tgtEl>
                                        <p:attrNameLst>
                                          <p:attrName>ppt_x</p:attrName>
                                          <p:attrName>ppt_y</p:attrName>
                                        </p:attrNameLst>
                                      </p:cBhvr>
                                      <p:rCtr x="-955" y="46"/>
                                    </p:animMotion>
                                  </p:childTnLst>
                                </p:cTn>
                              </p:par>
                            </p:childTnLst>
                          </p:cTn>
                        </p:par>
                        <p:par>
                          <p:cTn id="46" fill="hold" nodeType="afterGroup">
                            <p:stCondLst>
                              <p:cond delay="5000"/>
                            </p:stCondLst>
                            <p:childTnLst>
                              <p:par>
                                <p:cTn id="47" presetID="18" presetClass="entr" presetSubtype="12" fill="hold" grpId="0" nodeType="afterEffect">
                                  <p:stCondLst>
                                    <p:cond delay="0"/>
                                  </p:stCondLst>
                                  <p:childTnLst>
                                    <p:set>
                                      <p:cBhvr>
                                        <p:cTn id="48" dur="1" fill="hold">
                                          <p:stCondLst>
                                            <p:cond delay="0"/>
                                          </p:stCondLst>
                                        </p:cTn>
                                        <p:tgtEl>
                                          <p:spTgt spid="3081"/>
                                        </p:tgtEl>
                                        <p:attrNameLst>
                                          <p:attrName>style.visibility</p:attrName>
                                        </p:attrNameLst>
                                      </p:cBhvr>
                                      <p:to>
                                        <p:strVal val="visible"/>
                                      </p:to>
                                    </p:set>
                                    <p:animEffect transition="in" filter="strips(downLeft)">
                                      <p:cBhvr>
                                        <p:cTn id="49" dur="1000"/>
                                        <p:tgtEl>
                                          <p:spTgt spid="3081"/>
                                        </p:tgtEl>
                                      </p:cBhvr>
                                    </p:animEffect>
                                  </p:childTnLst>
                                </p:cTn>
                              </p:par>
                              <p:par>
                                <p:cTn id="50" presetID="0" presetClass="path" presetSubtype="0" accel="50000" decel="50000" fill="remove" nodeType="withEffect">
                                  <p:stCondLst>
                                    <p:cond delay="0"/>
                                  </p:stCondLst>
                                  <p:iterate type="lt">
                                    <p:tmPct val="0"/>
                                  </p:iterate>
                                  <p:childTnLst>
                                    <p:animMotion origin="layout" path="M -0.29358 -0.01319 C -0.28628 -0.02477 -0.27899 -0.03611 -0.26927 -0.03912 C -0.25955 -0.04213 -0.23333 -0.03935 -0.23524 -0.03171 C -0.23715 -0.02407 -0.27118 -0.00648 -0.28108 0.00625 C -0.29097 0.01898 -0.29306 0.03658 -0.29497 0.04422 C -0.29688 0.05186 -0.29375 0.05047 -0.29219 0.05162 C -0.29063 0.05278 -0.26858 0.04005 -0.28524 0.05162 C -0.30191 0.0632 -0.35295 0.08959 -0.39219 0.12107 C -0.43142 0.15255 -0.49028 0.19769 -0.52066 0.24051 C -0.55104 0.28334 -0.56684 0.33172 -0.57413 0.37848 C -0.58142 0.42523 -0.57865 0.4801 -0.56441 0.52107 C -0.55017 0.56204 -0.50104 0.60718 -0.48872 0.62477 " pathEditMode="relative" ptsTypes="aaaaaaaaaaaA">
                                      <p:cBhvr>
                                        <p:cTn id="51" dur="1000" fill="hold"/>
                                        <p:tgtEl>
                                          <p:spTgt spid="4"/>
                                        </p:tgtEl>
                                        <p:attrNameLst>
                                          <p:attrName>ppt_x</p:attrName>
                                          <p:attrName>ppt_y</p:attrName>
                                        </p:attrNameLst>
                                      </p:cBhvr>
                                    </p:animMotion>
                                  </p:childTnLst>
                                </p:cTn>
                              </p:par>
                            </p:childTnLst>
                          </p:cTn>
                        </p:par>
                        <p:par>
                          <p:cTn id="52" fill="hold" nodeType="afterGroup">
                            <p:stCondLst>
                              <p:cond delay="6000"/>
                            </p:stCondLst>
                            <p:childTnLst>
                              <p:par>
                                <p:cTn id="53" presetID="18" presetClass="entr" presetSubtype="12" fill="hold" grpId="0" nodeType="afterEffect">
                                  <p:stCondLst>
                                    <p:cond delay="0"/>
                                  </p:stCondLst>
                                  <p:childTnLst>
                                    <p:set>
                                      <p:cBhvr>
                                        <p:cTn id="54" dur="1" fill="hold">
                                          <p:stCondLst>
                                            <p:cond delay="0"/>
                                          </p:stCondLst>
                                        </p:cTn>
                                        <p:tgtEl>
                                          <p:spTgt spid="3082"/>
                                        </p:tgtEl>
                                        <p:attrNameLst>
                                          <p:attrName>style.visibility</p:attrName>
                                        </p:attrNameLst>
                                      </p:cBhvr>
                                      <p:to>
                                        <p:strVal val="visible"/>
                                      </p:to>
                                    </p:set>
                                    <p:animEffect transition="in" filter="strips(downLeft)">
                                      <p:cBhvr>
                                        <p:cTn id="55" dur="500"/>
                                        <p:tgtEl>
                                          <p:spTgt spid="3082"/>
                                        </p:tgtEl>
                                      </p:cBhvr>
                                    </p:animEffect>
                                  </p:childTnLst>
                                </p:cTn>
                              </p:par>
                              <p:par>
                                <p:cTn id="56" presetID="0" presetClass="path" presetSubtype="0" accel="50000" decel="50000" fill="remove" nodeType="withEffect">
                                  <p:stCondLst>
                                    <p:cond delay="0"/>
                                  </p:stCondLst>
                                  <p:iterate type="lt">
                                    <p:tmPct val="0"/>
                                  </p:iterate>
                                  <p:childTnLst>
                                    <p:animMotion origin="layout" path="M -0.3276 0.04051 C -0.33663 0.03773 -0.34531 0.03473 -0.34861 0.0338 " pathEditMode="relative" rAng="0" ptsTypes="aA">
                                      <p:cBhvr>
                                        <p:cTn id="57" dur="500" fill="hold"/>
                                        <p:tgtEl>
                                          <p:spTgt spid="4"/>
                                        </p:tgtEl>
                                        <p:attrNameLst>
                                          <p:attrName>ppt_x</p:attrName>
                                          <p:attrName>ppt_y</p:attrName>
                                        </p:attrNameLst>
                                      </p:cBhvr>
                                      <p:rCtr x="-1059" y="-347"/>
                                    </p:animMotion>
                                  </p:childTnLst>
                                </p:cTn>
                              </p:par>
                            </p:childTnLst>
                          </p:cTn>
                        </p:par>
                        <p:par>
                          <p:cTn id="58" fill="hold" nodeType="afterGroup">
                            <p:stCondLst>
                              <p:cond delay="6500"/>
                            </p:stCondLst>
                            <p:childTnLst>
                              <p:par>
                                <p:cTn id="59" presetID="18" presetClass="entr" presetSubtype="12" fill="hold" grpId="0" nodeType="afterEffect">
                                  <p:stCondLst>
                                    <p:cond delay="0"/>
                                  </p:stCondLst>
                                  <p:childTnLst>
                                    <p:set>
                                      <p:cBhvr>
                                        <p:cTn id="60" dur="1" fill="hold">
                                          <p:stCondLst>
                                            <p:cond delay="0"/>
                                          </p:stCondLst>
                                        </p:cTn>
                                        <p:tgtEl>
                                          <p:spTgt spid="3085"/>
                                        </p:tgtEl>
                                        <p:attrNameLst>
                                          <p:attrName>style.visibility</p:attrName>
                                        </p:attrNameLst>
                                      </p:cBhvr>
                                      <p:to>
                                        <p:strVal val="visible"/>
                                      </p:to>
                                    </p:set>
                                    <p:animEffect transition="in" filter="strips(downLeft)">
                                      <p:cBhvr>
                                        <p:cTn id="61" dur="1000"/>
                                        <p:tgtEl>
                                          <p:spTgt spid="3085"/>
                                        </p:tgtEl>
                                      </p:cBhvr>
                                    </p:animEffect>
                                  </p:childTnLst>
                                </p:cTn>
                              </p:par>
                              <p:par>
                                <p:cTn id="62" presetID="0" presetClass="path" presetSubtype="0" accel="50000" decel="50000" fill="remove" nodeType="withEffect">
                                  <p:stCondLst>
                                    <p:cond delay="0"/>
                                  </p:stCondLst>
                                  <p:iterate type="lt">
                                    <p:tmPct val="0"/>
                                  </p:iterate>
                                  <p:childTnLst>
                                    <p:animMotion origin="layout" path="M -0.30816 -0.18541 C -0.31111 -0.16412 -0.31441 -0.08796 -0.32622 -0.05625 C -0.33802 -0.02453 -0.36563 -0.01319 -0.37899 0.00486 C -0.39236 0.02292 -0.39896 0.04352 -0.40608 0.05209 C -0.41319 0.06065 -0.4184 0.05533 -0.4217 0.05625 " pathEditMode="relative" rAng="0" ptsTypes="aaaaa">
                                      <p:cBhvr>
                                        <p:cTn id="63" dur="1000" fill="hold"/>
                                        <p:tgtEl>
                                          <p:spTgt spid="4"/>
                                        </p:tgtEl>
                                        <p:attrNameLst>
                                          <p:attrName>ppt_x</p:attrName>
                                          <p:attrName>ppt_y</p:attrName>
                                        </p:attrNameLst>
                                      </p:cBhvr>
                                      <p:rCtr x="-5677" y="12292"/>
                                    </p:animMotion>
                                  </p:childTnLst>
                                </p:cTn>
                              </p:par>
                            </p:childTnLst>
                          </p:cTn>
                        </p:par>
                        <p:par>
                          <p:cTn id="64" fill="hold" nodeType="afterGroup">
                            <p:stCondLst>
                              <p:cond delay="7500"/>
                            </p:stCondLst>
                            <p:childTnLst>
                              <p:par>
                                <p:cTn id="65" presetID="18" presetClass="entr" presetSubtype="12" fill="hold" grpId="0" nodeType="afterEffect">
                                  <p:stCondLst>
                                    <p:cond delay="0"/>
                                  </p:stCondLst>
                                  <p:childTnLst>
                                    <p:set>
                                      <p:cBhvr>
                                        <p:cTn id="66" dur="1" fill="hold">
                                          <p:stCondLst>
                                            <p:cond delay="0"/>
                                          </p:stCondLst>
                                        </p:cTn>
                                        <p:tgtEl>
                                          <p:spTgt spid="3087"/>
                                        </p:tgtEl>
                                        <p:attrNameLst>
                                          <p:attrName>style.visibility</p:attrName>
                                        </p:attrNameLst>
                                      </p:cBhvr>
                                      <p:to>
                                        <p:strVal val="visible"/>
                                      </p:to>
                                    </p:set>
                                    <p:animEffect transition="in" filter="strips(downLeft)">
                                      <p:cBhvr>
                                        <p:cTn id="67" dur="500"/>
                                        <p:tgtEl>
                                          <p:spTgt spid="3087"/>
                                        </p:tgtEl>
                                      </p:cBhvr>
                                    </p:animEffect>
                                  </p:childTnLst>
                                </p:cTn>
                              </p:par>
                              <p:par>
                                <p:cTn id="68" presetID="0" presetClass="path" presetSubtype="0" accel="50000" decel="50000" fill="remove" nodeType="withEffect">
                                  <p:stCondLst>
                                    <p:cond delay="0"/>
                                  </p:stCondLst>
                                  <p:iterate type="lt">
                                    <p:tmPct val="0"/>
                                  </p:iterate>
                                  <p:childTnLst>
                                    <p:animMotion origin="layout" path="M -0.32795 -0.20069 C -0.33021 -0.19953 -0.33924 -0.1949 -0.34149 -0.19375 " pathEditMode="relative" rAng="0" ptsTypes="aa">
                                      <p:cBhvr>
                                        <p:cTn id="69" dur="500" fill="hold"/>
                                        <p:tgtEl>
                                          <p:spTgt spid="4"/>
                                        </p:tgtEl>
                                        <p:attrNameLst>
                                          <p:attrName>ppt_x</p:attrName>
                                          <p:attrName>ppt_y</p:attrName>
                                        </p:attrNameLst>
                                      </p:cBhvr>
                                      <p:rCtr x="-677" y="347"/>
                                    </p:animMotion>
                                  </p:childTnLst>
                                </p:cTn>
                              </p:par>
                            </p:childTnLst>
                          </p:cTn>
                        </p:par>
                        <p:par>
                          <p:cTn id="70" fill="hold" nodeType="afterGroup">
                            <p:stCondLst>
                              <p:cond delay="8000"/>
                            </p:stCondLst>
                            <p:childTnLst>
                              <p:par>
                                <p:cTn id="71" presetID="18" presetClass="entr" presetSubtype="12" fill="hold" grpId="0" nodeType="afterEffect">
                                  <p:stCondLst>
                                    <p:cond delay="0"/>
                                  </p:stCondLst>
                                  <p:childTnLst>
                                    <p:set>
                                      <p:cBhvr>
                                        <p:cTn id="72" dur="1" fill="hold">
                                          <p:stCondLst>
                                            <p:cond delay="0"/>
                                          </p:stCondLst>
                                        </p:cTn>
                                        <p:tgtEl>
                                          <p:spTgt spid="3083"/>
                                        </p:tgtEl>
                                        <p:attrNameLst>
                                          <p:attrName>style.visibility</p:attrName>
                                        </p:attrNameLst>
                                      </p:cBhvr>
                                      <p:to>
                                        <p:strVal val="visible"/>
                                      </p:to>
                                    </p:set>
                                    <p:animEffect transition="in" filter="strips(downLeft)">
                                      <p:cBhvr>
                                        <p:cTn id="73" dur="1000"/>
                                        <p:tgtEl>
                                          <p:spTgt spid="3083"/>
                                        </p:tgtEl>
                                      </p:cBhvr>
                                    </p:animEffect>
                                  </p:childTnLst>
                                </p:cTn>
                              </p:par>
                              <p:par>
                                <p:cTn id="74" presetID="0" presetClass="path" presetSubtype="0" accel="50000" decel="50000" fill="remove" nodeType="withEffect">
                                  <p:stCondLst>
                                    <p:cond delay="0"/>
                                  </p:stCondLst>
                                  <p:iterate type="lt">
                                    <p:tmPct val="0"/>
                                  </p:iterate>
                                  <p:childTnLst>
                                    <p:animMotion origin="layout" path="M -0.2092 -0.19375 C -0.20382 -0.2037 -0.19844 -0.21365 -0.18733 -0.21319 C -0.17622 -0.21273 -0.12292 -0.21551 -0.14253 -0.19097 C -0.16215 -0.16643 -0.25122 -0.08588 -0.30503 -0.06597 C -0.35885 -0.04606 -0.4349 -0.07152 -0.46545 -0.07176 C -0.49601 -0.07199 -0.48333 -0.07662 -0.48837 -0.06736 C -0.4934 -0.0581 -0.48576 -0.02916 -0.49566 -0.01597 C -0.50556 -0.00277 -0.53542 -0.02986 -0.54774 0.01181 C -0.56007 0.05324 -0.56493 0.14375 -0.56962 0.23403 " pathEditMode="relative" ptsTypes="aaaaaaaaA">
                                      <p:cBhvr>
                                        <p:cTn id="75" dur="1000" fill="hold"/>
                                        <p:tgtEl>
                                          <p:spTgt spid="4"/>
                                        </p:tgtEl>
                                        <p:attrNameLst>
                                          <p:attrName>ppt_x</p:attrName>
                                          <p:attrName>ppt_y</p:attrName>
                                        </p:attrNameLst>
                                      </p:cBhvr>
                                    </p:animMotion>
                                  </p:childTnLst>
                                </p:cTn>
                              </p:par>
                            </p:childTnLst>
                          </p:cTn>
                        </p:par>
                        <p:par>
                          <p:cTn id="76" fill="hold" nodeType="afterGroup">
                            <p:stCondLst>
                              <p:cond delay="9000"/>
                            </p:stCondLst>
                            <p:childTnLst>
                              <p:par>
                                <p:cTn id="77" presetID="18" presetClass="entr" presetSubtype="12" fill="hold" grpId="0" nodeType="afterEffect">
                                  <p:stCondLst>
                                    <p:cond delay="0"/>
                                  </p:stCondLst>
                                  <p:childTnLst>
                                    <p:set>
                                      <p:cBhvr>
                                        <p:cTn id="78" dur="1" fill="hold">
                                          <p:stCondLst>
                                            <p:cond delay="0"/>
                                          </p:stCondLst>
                                        </p:cTn>
                                        <p:tgtEl>
                                          <p:spTgt spid="3084"/>
                                        </p:tgtEl>
                                        <p:attrNameLst>
                                          <p:attrName>style.visibility</p:attrName>
                                        </p:attrNameLst>
                                      </p:cBhvr>
                                      <p:to>
                                        <p:strVal val="visible"/>
                                      </p:to>
                                    </p:set>
                                    <p:animEffect transition="in" filter="strips(downLeft)">
                                      <p:cBhvr>
                                        <p:cTn id="79" dur="500"/>
                                        <p:tgtEl>
                                          <p:spTgt spid="3084"/>
                                        </p:tgtEl>
                                      </p:cBhvr>
                                    </p:animEffect>
                                  </p:childTnLst>
                                </p:cTn>
                              </p:par>
                              <p:par>
                                <p:cTn id="80" presetID="0" presetClass="path" presetSubtype="0" accel="50000" decel="50000" fill="remove" nodeType="withEffect">
                                  <p:stCondLst>
                                    <p:cond delay="0"/>
                                  </p:stCondLst>
                                  <p:iterate type="lt">
                                    <p:tmPct val="0"/>
                                  </p:iterate>
                                  <p:childTnLst>
                                    <p:animMotion origin="layout" path="M -0.42483 0.0132 C -0.44045 0.01945 -0.45608 0.02593 -0.46233 0.02848 " pathEditMode="relative" ptsTypes="aA">
                                      <p:cBhvr>
                                        <p:cTn id="81" dur="500" fill="hold"/>
                                        <p:tgtEl>
                                          <p:spTgt spid="4"/>
                                        </p:tgtEl>
                                        <p:attrNameLst>
                                          <p:attrName>ppt_x</p:attrName>
                                          <p:attrName>ppt_y</p:attrName>
                                        </p:attrNameLst>
                                      </p:cBhvr>
                                    </p:animMotion>
                                  </p:childTnLst>
                                </p:cTn>
                              </p:par>
                            </p:childTnLst>
                          </p:cTn>
                        </p:par>
                        <p:par>
                          <p:cTn id="82" fill="hold" nodeType="afterGroup">
                            <p:stCondLst>
                              <p:cond delay="9500"/>
                            </p:stCondLst>
                            <p:childTnLst>
                              <p:par>
                                <p:cTn id="83" presetID="18" presetClass="entr" presetSubtype="12" fill="hold" grpId="0" nodeType="afterEffect">
                                  <p:stCondLst>
                                    <p:cond delay="0"/>
                                  </p:stCondLst>
                                  <p:childTnLst>
                                    <p:set>
                                      <p:cBhvr>
                                        <p:cTn id="84" dur="1" fill="hold">
                                          <p:stCondLst>
                                            <p:cond delay="0"/>
                                          </p:stCondLst>
                                        </p:cTn>
                                        <p:tgtEl>
                                          <p:spTgt spid="3088"/>
                                        </p:tgtEl>
                                        <p:attrNameLst>
                                          <p:attrName>style.visibility</p:attrName>
                                        </p:attrNameLst>
                                      </p:cBhvr>
                                      <p:to>
                                        <p:strVal val="visible"/>
                                      </p:to>
                                    </p:set>
                                    <p:animEffect transition="in" filter="strips(downLeft)">
                                      <p:cBhvr>
                                        <p:cTn id="85" dur="500"/>
                                        <p:tgtEl>
                                          <p:spTgt spid="3088"/>
                                        </p:tgtEl>
                                      </p:cBhvr>
                                    </p:animEffect>
                                  </p:childTnLst>
                                </p:cTn>
                              </p:par>
                              <p:par>
                                <p:cTn id="86" presetID="0" presetClass="path" presetSubtype="0" accel="50000" decel="50000" fill="remove" nodeType="withEffect">
                                  <p:stCondLst>
                                    <p:cond delay="0"/>
                                  </p:stCondLst>
                                  <p:iterate type="lt">
                                    <p:tmPct val="0"/>
                                  </p:iterate>
                                  <p:childTnLst>
                                    <p:animMotion origin="layout" path="M -0.44705 0.06459 C -0.44705 0.08264 -0.44688 0.10093 -0.44705 0.10903 " pathEditMode="relative" rAng="0" ptsTypes="aA">
                                      <p:cBhvr>
                                        <p:cTn id="87" dur="500" fill="hold"/>
                                        <p:tgtEl>
                                          <p:spTgt spid="4"/>
                                        </p:tgtEl>
                                        <p:attrNameLst>
                                          <p:attrName>ppt_x</p:attrName>
                                          <p:attrName>ppt_y</p:attrName>
                                        </p:attrNameLst>
                                      </p:cBhvr>
                                      <p:rCtr x="0" y="2222"/>
                                    </p:animMotion>
                                  </p:childTnLst>
                                </p:cTn>
                              </p:par>
                            </p:childTnLst>
                          </p:cTn>
                        </p:par>
                        <p:par>
                          <p:cTn id="88" fill="hold" nodeType="afterGroup">
                            <p:stCondLst>
                              <p:cond delay="10000"/>
                            </p:stCondLst>
                            <p:childTnLst>
                              <p:par>
                                <p:cTn id="89" presetID="31" presetClass="entr" presetSubtype="0" fill="remove" nodeType="afterEffect">
                                  <p:stCondLst>
                                    <p:cond delay="0"/>
                                  </p:stCondLst>
                                  <p:iterate type="lt">
                                    <p:tmPct val="5000"/>
                                  </p:iterate>
                                  <p:childTnLst>
                                    <p:set>
                                      <p:cBhvr>
                                        <p:cTn id="90" dur="1" fill="hold">
                                          <p:stCondLst>
                                            <p:cond delay="0"/>
                                          </p:stCondLst>
                                        </p:cTn>
                                        <p:tgtEl>
                                          <p:spTgt spid="4"/>
                                        </p:tgtEl>
                                        <p:attrNameLst>
                                          <p:attrName>style.visibility</p:attrName>
                                        </p:attrNameLst>
                                      </p:cBhvr>
                                      <p:to>
                                        <p:strVal val="visible"/>
                                      </p:to>
                                    </p:set>
                                    <p:anim calcmode="lin" valueType="num">
                                      <p:cBhvr>
                                        <p:cTn id="91" dur="1000" fill="hold"/>
                                        <p:tgtEl>
                                          <p:spTgt spid="4"/>
                                        </p:tgtEl>
                                        <p:attrNameLst>
                                          <p:attrName>ppt_w</p:attrName>
                                        </p:attrNameLst>
                                      </p:cBhvr>
                                      <p:tavLst>
                                        <p:tav tm="0">
                                          <p:val>
                                            <p:fltVal val="0"/>
                                          </p:val>
                                        </p:tav>
                                        <p:tav tm="100000">
                                          <p:val>
                                            <p:strVal val="#ppt_w"/>
                                          </p:val>
                                        </p:tav>
                                      </p:tavLst>
                                    </p:anim>
                                    <p:anim calcmode="lin" valueType="num">
                                      <p:cBhvr>
                                        <p:cTn id="92" dur="1000" fill="hold"/>
                                        <p:tgtEl>
                                          <p:spTgt spid="4"/>
                                        </p:tgtEl>
                                        <p:attrNameLst>
                                          <p:attrName>ppt_h</p:attrName>
                                        </p:attrNameLst>
                                      </p:cBhvr>
                                      <p:tavLst>
                                        <p:tav tm="0">
                                          <p:val>
                                            <p:fltVal val="0"/>
                                          </p:val>
                                        </p:tav>
                                        <p:tav tm="100000">
                                          <p:val>
                                            <p:strVal val="#ppt_h"/>
                                          </p:val>
                                        </p:tav>
                                      </p:tavLst>
                                    </p:anim>
                                    <p:anim calcmode="lin" valueType="num">
                                      <p:cBhvr>
                                        <p:cTn id="93" dur="1000" fill="hold"/>
                                        <p:tgtEl>
                                          <p:spTgt spid="4"/>
                                        </p:tgtEl>
                                        <p:attrNameLst>
                                          <p:attrName>style.rotation</p:attrName>
                                        </p:attrNameLst>
                                      </p:cBhvr>
                                      <p:tavLst>
                                        <p:tav tm="0">
                                          <p:val>
                                            <p:fltVal val="90"/>
                                          </p:val>
                                        </p:tav>
                                        <p:tav tm="100000">
                                          <p:val>
                                            <p:fltVal val="0"/>
                                          </p:val>
                                        </p:tav>
                                      </p:tavLst>
                                    </p:anim>
                                    <p:animEffect transition="in" filter="fade">
                                      <p:cBhvr>
                                        <p:cTn id="94" dur="1000"/>
                                        <p:tgtEl>
                                          <p:spTgt spid="4"/>
                                        </p:tgtEl>
                                      </p:cBhvr>
                                    </p:animEffect>
                                  </p:childTnLst>
                                  <p:subTnLst>
                                    <p:set>
                                      <p:cBhvr override="childStyle">
                                        <p:cTn dur="1" fill="hold" display="0" masterRel="sameClick" afterEffect="1">
                                          <p:stCondLst>
                                            <p:cond evt="end" delay="0">
                                              <p:tn val="89"/>
                                            </p:cond>
                                          </p:stCondLst>
                                        </p:cTn>
                                        <p:tgtEl>
                                          <p:spTgt spid="4"/>
                                        </p:tgtEl>
                                        <p:attrNameLst>
                                          <p:attrName>style.visibility</p:attrName>
                                        </p:attrNameLst>
                                      </p:cBhvr>
                                      <p:to>
                                        <p:strVal val="hidden"/>
                                      </p:to>
                                    </p:set>
                                  </p:subTnLst>
                                </p:cTn>
                              </p:par>
                            </p:childTnLst>
                          </p:cTn>
                        </p:par>
                        <p:par>
                          <p:cTn id="95" fill="hold" nodeType="afterGroup">
                            <p:stCondLst>
                              <p:cond delay="11000"/>
                            </p:stCondLst>
                            <p:childTnLst>
                              <p:par>
                                <p:cTn id="96" presetID="31" presetClass="entr" presetSubtype="0" fill="hold" nodeType="afterEffect">
                                  <p:stCondLst>
                                    <p:cond delay="0"/>
                                  </p:stCondLst>
                                  <p:iterate type="lt">
                                    <p:tmPct val="5000"/>
                                  </p:iterate>
                                  <p:childTnLst>
                                    <p:set>
                                      <p:cBhvr>
                                        <p:cTn id="97" dur="1" fill="hold">
                                          <p:stCondLst>
                                            <p:cond delay="0"/>
                                          </p:stCondLst>
                                        </p:cTn>
                                        <p:tgtEl>
                                          <p:spTgt spid="3"/>
                                        </p:tgtEl>
                                        <p:attrNameLst>
                                          <p:attrName>style.visibility</p:attrName>
                                        </p:attrNameLst>
                                      </p:cBhvr>
                                      <p:to>
                                        <p:strVal val="visible"/>
                                      </p:to>
                                    </p:set>
                                    <p:anim calcmode="lin" valueType="num">
                                      <p:cBhvr>
                                        <p:cTn id="98" dur="1000" fill="hold"/>
                                        <p:tgtEl>
                                          <p:spTgt spid="3"/>
                                        </p:tgtEl>
                                        <p:attrNameLst>
                                          <p:attrName>ppt_w</p:attrName>
                                        </p:attrNameLst>
                                      </p:cBhvr>
                                      <p:tavLst>
                                        <p:tav tm="0">
                                          <p:val>
                                            <p:fltVal val="0"/>
                                          </p:val>
                                        </p:tav>
                                        <p:tav tm="100000">
                                          <p:val>
                                            <p:strVal val="#ppt_w"/>
                                          </p:val>
                                        </p:tav>
                                      </p:tavLst>
                                    </p:anim>
                                    <p:anim calcmode="lin" valueType="num">
                                      <p:cBhvr>
                                        <p:cTn id="99" dur="1000" fill="hold"/>
                                        <p:tgtEl>
                                          <p:spTgt spid="3"/>
                                        </p:tgtEl>
                                        <p:attrNameLst>
                                          <p:attrName>ppt_h</p:attrName>
                                        </p:attrNameLst>
                                      </p:cBhvr>
                                      <p:tavLst>
                                        <p:tav tm="0">
                                          <p:val>
                                            <p:fltVal val="0"/>
                                          </p:val>
                                        </p:tav>
                                        <p:tav tm="100000">
                                          <p:val>
                                            <p:strVal val="#ppt_h"/>
                                          </p:val>
                                        </p:tav>
                                      </p:tavLst>
                                    </p:anim>
                                    <p:anim calcmode="lin" valueType="num">
                                      <p:cBhvr>
                                        <p:cTn id="100" dur="1000" fill="hold"/>
                                        <p:tgtEl>
                                          <p:spTgt spid="3"/>
                                        </p:tgtEl>
                                        <p:attrNameLst>
                                          <p:attrName>style.rotation</p:attrName>
                                        </p:attrNameLst>
                                      </p:cBhvr>
                                      <p:tavLst>
                                        <p:tav tm="0">
                                          <p:val>
                                            <p:fltVal val="90"/>
                                          </p:val>
                                        </p:tav>
                                        <p:tav tm="100000">
                                          <p:val>
                                            <p:fltVal val="0"/>
                                          </p:val>
                                        </p:tav>
                                      </p:tavLst>
                                    </p:anim>
                                    <p:animEffect transition="in" filter="fade">
                                      <p:cBhvr>
                                        <p:cTn id="101" dur="1000"/>
                                        <p:tgtEl>
                                          <p:spTgt spid="3"/>
                                        </p:tgtEl>
                                      </p:cBhvr>
                                    </p:animEffect>
                                  </p:childTnLst>
                                  <p:subTnLst>
                                    <p:set>
                                      <p:cBhvr override="childStyle">
                                        <p:cTn dur="1" fill="hold" display="0" masterRel="sameClick" afterEffect="1">
                                          <p:stCondLst>
                                            <p:cond evt="end" delay="0">
                                              <p:tn val="96"/>
                                            </p:cond>
                                          </p:stCondLst>
                                        </p:cTn>
                                        <p:tgtEl>
                                          <p:spTgt spid="3"/>
                                        </p:tgtEl>
                                        <p:attrNameLst>
                                          <p:attrName>style.visibility</p:attrName>
                                        </p:attrNameLst>
                                      </p:cBhvr>
                                      <p:to>
                                        <p:strVal val="hidden"/>
                                      </p:to>
                                    </p:set>
                                  </p:subTnLst>
                                </p:cTn>
                              </p:par>
                            </p:childTnLst>
                          </p:cTn>
                        </p:par>
                        <p:par>
                          <p:cTn id="102" fill="hold" nodeType="afterGroup">
                            <p:stCondLst>
                              <p:cond delay="12000"/>
                            </p:stCondLst>
                            <p:childTnLst>
                              <p:par>
                                <p:cTn id="103" presetID="31" presetClass="entr" presetSubtype="0" fill="hold" nodeType="afterEffect">
                                  <p:stCondLst>
                                    <p:cond delay="0"/>
                                  </p:stCondLst>
                                  <p:iterate type="lt">
                                    <p:tmPct val="5000"/>
                                  </p:iterate>
                                  <p:childTnLst>
                                    <p:set>
                                      <p:cBhvr>
                                        <p:cTn id="104" dur="1" fill="hold">
                                          <p:stCondLst>
                                            <p:cond delay="0"/>
                                          </p:stCondLst>
                                        </p:cTn>
                                        <p:tgtEl>
                                          <p:spTgt spid="2"/>
                                        </p:tgtEl>
                                        <p:attrNameLst>
                                          <p:attrName>style.visibility</p:attrName>
                                        </p:attrNameLst>
                                      </p:cBhvr>
                                      <p:to>
                                        <p:strVal val="visible"/>
                                      </p:to>
                                    </p:set>
                                    <p:anim calcmode="lin" valueType="num">
                                      <p:cBhvr>
                                        <p:cTn id="105" dur="1000" fill="hold"/>
                                        <p:tgtEl>
                                          <p:spTgt spid="2"/>
                                        </p:tgtEl>
                                        <p:attrNameLst>
                                          <p:attrName>ppt_w</p:attrName>
                                        </p:attrNameLst>
                                      </p:cBhvr>
                                      <p:tavLst>
                                        <p:tav tm="0">
                                          <p:val>
                                            <p:fltVal val="0"/>
                                          </p:val>
                                        </p:tav>
                                        <p:tav tm="100000">
                                          <p:val>
                                            <p:strVal val="#ppt_w"/>
                                          </p:val>
                                        </p:tav>
                                      </p:tavLst>
                                    </p:anim>
                                    <p:anim calcmode="lin" valueType="num">
                                      <p:cBhvr>
                                        <p:cTn id="106" dur="1000" fill="hold"/>
                                        <p:tgtEl>
                                          <p:spTgt spid="2"/>
                                        </p:tgtEl>
                                        <p:attrNameLst>
                                          <p:attrName>ppt_h</p:attrName>
                                        </p:attrNameLst>
                                      </p:cBhvr>
                                      <p:tavLst>
                                        <p:tav tm="0">
                                          <p:val>
                                            <p:fltVal val="0"/>
                                          </p:val>
                                        </p:tav>
                                        <p:tav tm="100000">
                                          <p:val>
                                            <p:strVal val="#ppt_h"/>
                                          </p:val>
                                        </p:tav>
                                      </p:tavLst>
                                    </p:anim>
                                    <p:anim calcmode="lin" valueType="num">
                                      <p:cBhvr>
                                        <p:cTn id="107" dur="1000" fill="hold"/>
                                        <p:tgtEl>
                                          <p:spTgt spid="2"/>
                                        </p:tgtEl>
                                        <p:attrNameLst>
                                          <p:attrName>style.rotation</p:attrName>
                                        </p:attrNameLst>
                                      </p:cBhvr>
                                      <p:tavLst>
                                        <p:tav tm="0">
                                          <p:val>
                                            <p:fltVal val="90"/>
                                          </p:val>
                                        </p:tav>
                                        <p:tav tm="100000">
                                          <p:val>
                                            <p:fltVal val="0"/>
                                          </p:val>
                                        </p:tav>
                                      </p:tavLst>
                                    </p:anim>
                                    <p:animEffect transition="in" filter="fade">
                                      <p:cBhvr>
                                        <p:cTn id="108" dur="1000"/>
                                        <p:tgtEl>
                                          <p:spTgt spid="2"/>
                                        </p:tgtEl>
                                      </p:cBhvr>
                                    </p:animEffect>
                                  </p:childTnLst>
                                  <p:subTnLst>
                                    <p:set>
                                      <p:cBhvr override="childStyle">
                                        <p:cTn dur="1" fill="hold" display="0" masterRel="sameClick" afterEffect="1">
                                          <p:stCondLst>
                                            <p:cond evt="end" delay="0">
                                              <p:tn val="103"/>
                                            </p:cond>
                                          </p:stCondLst>
                                        </p:cTn>
                                        <p:tgtEl>
                                          <p:spTgt spid="2"/>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animBg="1"/>
      <p:bldP spid="3076" grpId="0" animBg="1"/>
      <p:bldP spid="3077" grpId="0" animBg="1"/>
      <p:bldP spid="3078" grpId="0" animBg="1"/>
      <p:bldP spid="3079" grpId="0" animBg="1"/>
      <p:bldP spid="3080" grpId="0" animBg="1"/>
      <p:bldP spid="3081" grpId="0" animBg="1"/>
      <p:bldP spid="3082" grpId="0" animBg="1"/>
      <p:bldP spid="3083" grpId="0" animBg="1"/>
      <p:bldP spid="3084" grpId="0" animBg="1"/>
      <p:bldP spid="3085" grpId="0" animBg="1"/>
      <p:bldP spid="3086" grpId="0" animBg="1"/>
      <p:bldP spid="3087" grpId="0" animBg="1"/>
      <p:bldP spid="3088" grpId="0" animBg="1"/>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C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fa-IR" smtClean="0">
                <a:solidFill>
                  <a:srgbClr val="7B9899"/>
                </a:solidFill>
                <a:cs typeface="B Titr" panose="00000700000000000000" pitchFamily="2" charset="-78"/>
              </a:rPr>
              <a:t>تخصص های روان شناسی</a:t>
            </a:r>
            <a:endParaRPr lang="en-US" smtClean="0">
              <a:solidFill>
                <a:srgbClr val="7B9899"/>
              </a:solidFill>
              <a:cs typeface="B Titr" panose="00000700000000000000" pitchFamily="2" charset="-78"/>
            </a:endParaRPr>
          </a:p>
        </p:txBody>
      </p:sp>
      <p:sp>
        <p:nvSpPr>
          <p:cNvPr id="21507" name="Content Placeholder 2"/>
          <p:cNvSpPr>
            <a:spLocks noGrp="1"/>
          </p:cNvSpPr>
          <p:nvPr>
            <p:ph sz="quarter" idx="1"/>
          </p:nvPr>
        </p:nvSpPr>
        <p:spPr>
          <a:xfrm>
            <a:off x="301625" y="1527175"/>
            <a:ext cx="8504238" cy="4572000"/>
          </a:xfrm>
        </p:spPr>
        <p:txBody>
          <a:bodyPr/>
          <a:lstStyle/>
          <a:p>
            <a:pPr algn="r" rtl="1" eaLnBrk="1" hangingPunct="1"/>
            <a:r>
              <a:rPr lang="fa-IR" smtClean="0">
                <a:cs typeface="B Lotus" panose="00000400000000000000" pitchFamily="2" charset="-78"/>
              </a:rPr>
              <a:t>روانشناسی بالینی</a:t>
            </a:r>
          </a:p>
          <a:p>
            <a:pPr algn="r" rtl="1" eaLnBrk="1" hangingPunct="1"/>
            <a:r>
              <a:rPr lang="fa-IR" smtClean="0">
                <a:cs typeface="B Lotus" panose="00000400000000000000" pitchFamily="2" charset="-78"/>
              </a:rPr>
              <a:t> روانشناسی مشاوره</a:t>
            </a:r>
          </a:p>
          <a:p>
            <a:pPr algn="r" rtl="1" eaLnBrk="1" hangingPunct="1"/>
            <a:r>
              <a:rPr lang="fa-IR" smtClean="0">
                <a:cs typeface="B Lotus" panose="00000400000000000000" pitchFamily="2" charset="-78"/>
              </a:rPr>
              <a:t> روانشناسی عمومی</a:t>
            </a:r>
          </a:p>
          <a:p>
            <a:pPr algn="r" rtl="1" eaLnBrk="1" hangingPunct="1"/>
            <a:r>
              <a:rPr lang="fa-IR" smtClean="0">
                <a:cs typeface="B Lotus" panose="00000400000000000000" pitchFamily="2" charset="-78"/>
              </a:rPr>
              <a:t> روانشناسی تربیتی</a:t>
            </a:r>
          </a:p>
          <a:p>
            <a:pPr algn="r" rtl="1" eaLnBrk="1" hangingPunct="1"/>
            <a:r>
              <a:rPr lang="fa-IR" smtClean="0">
                <a:cs typeface="B Lotus" panose="00000400000000000000" pitchFamily="2" charset="-78"/>
              </a:rPr>
              <a:t> روانشناسی صنعتی- سازمانی و</a:t>
            </a:r>
          </a:p>
          <a:p>
            <a:pPr algn="r" rtl="1" eaLnBrk="1" hangingPunct="1"/>
            <a:r>
              <a:rPr lang="fa-IR" smtClean="0">
                <a:cs typeface="B Lotus" panose="00000400000000000000" pitchFamily="2" charset="-78"/>
              </a:rPr>
              <a:t>.....</a:t>
            </a:r>
            <a:endParaRPr lang="en-US" smtClean="0">
              <a:cs typeface="B Lotus" panose="00000400000000000000"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C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fa-IR" sz="4800" smtClean="0">
                <a:solidFill>
                  <a:srgbClr val="7B9899"/>
                </a:solidFill>
                <a:latin typeface="Titr" panose="00000700000000000000" pitchFamily="2" charset="-78"/>
                <a:cs typeface="Titr" panose="00000700000000000000" pitchFamily="2" charset="-78"/>
              </a:rPr>
              <a:t>رشد روانی</a:t>
            </a:r>
            <a:endParaRPr lang="en-US" sz="4800" smtClean="0">
              <a:solidFill>
                <a:srgbClr val="7B9899"/>
              </a:solidFill>
              <a:latin typeface="Titr" panose="00000700000000000000" pitchFamily="2" charset="-78"/>
              <a:cs typeface="Titr" panose="00000700000000000000" pitchFamily="2" charset="-78"/>
            </a:endParaRPr>
          </a:p>
        </p:txBody>
      </p:sp>
      <p:sp>
        <p:nvSpPr>
          <p:cNvPr id="22531" name="Content Placeholder 2"/>
          <p:cNvSpPr>
            <a:spLocks noGrp="1"/>
          </p:cNvSpPr>
          <p:nvPr>
            <p:ph sz="quarter" idx="1"/>
          </p:nvPr>
        </p:nvSpPr>
        <p:spPr>
          <a:xfrm>
            <a:off x="301625" y="1527175"/>
            <a:ext cx="8504238" cy="4572000"/>
          </a:xfrm>
        </p:spPr>
        <p:txBody>
          <a:bodyPr/>
          <a:lstStyle/>
          <a:p>
            <a:pPr algn="r" rtl="1" eaLnBrk="1" hangingPunct="1"/>
            <a:r>
              <a:rPr lang="en-US" smtClean="0">
                <a:cs typeface="B Lotus" panose="00000400000000000000" pitchFamily="2" charset="-78"/>
              </a:rPr>
              <a:t>  </a:t>
            </a:r>
            <a:r>
              <a:rPr lang="fa-IR" smtClean="0">
                <a:cs typeface="B Lotus" panose="00000400000000000000" pitchFamily="2" charset="-78"/>
              </a:rPr>
              <a:t>رشد، الگوی تغییر قابلیتهای انسان است که از لحظه لقاح شروع می شود و تا آخر عمر ادامه می یابد.</a:t>
            </a:r>
          </a:p>
          <a:p>
            <a:pPr algn="r" rtl="1" eaLnBrk="1" hangingPunct="1"/>
            <a:r>
              <a:rPr lang="fa-IR" smtClean="0">
                <a:cs typeface="B Lotus" panose="00000400000000000000" pitchFamily="2" charset="-78"/>
              </a:rPr>
              <a:t> رشد جسمانی  </a:t>
            </a:r>
          </a:p>
          <a:p>
            <a:pPr lvl="2" algn="r" rtl="1" eaLnBrk="1" hangingPunct="1"/>
            <a:r>
              <a:rPr lang="fa-IR" smtClean="0">
                <a:cs typeface="B Lotus" panose="00000400000000000000" pitchFamily="2" charset="-78"/>
              </a:rPr>
              <a:t> قد، وزن و اکتساب مهارتهای حرکتی</a:t>
            </a:r>
          </a:p>
          <a:p>
            <a:pPr algn="r" rtl="1" eaLnBrk="1" hangingPunct="1"/>
            <a:r>
              <a:rPr lang="fa-IR" smtClean="0">
                <a:cs typeface="B Lotus" panose="00000400000000000000" pitchFamily="2" charset="-78"/>
              </a:rPr>
              <a:t> رشد شناختی</a:t>
            </a:r>
          </a:p>
          <a:p>
            <a:pPr lvl="1" algn="r" rtl="1" eaLnBrk="1" hangingPunct="1"/>
            <a:r>
              <a:rPr lang="fa-IR" smtClean="0">
                <a:cs typeface="B Lotus" panose="00000400000000000000" pitchFamily="2" charset="-78"/>
              </a:rPr>
              <a:t> فرایندهای فکر، حافظه ، هوش</a:t>
            </a:r>
          </a:p>
          <a:p>
            <a:pPr algn="r" rtl="1" eaLnBrk="1" hangingPunct="1"/>
            <a:r>
              <a:rPr lang="fa-IR" smtClean="0">
                <a:cs typeface="B Lotus" panose="00000400000000000000" pitchFamily="2" charset="-78"/>
              </a:rPr>
              <a:t> رشد شخصیتی و اجتماعی</a:t>
            </a:r>
          </a:p>
          <a:p>
            <a:pPr lvl="1" algn="r" rtl="1" eaLnBrk="1" hangingPunct="1"/>
            <a:r>
              <a:rPr lang="fa-IR" smtClean="0">
                <a:cs typeface="B Lotus" panose="00000400000000000000" pitchFamily="2" charset="-78"/>
              </a:rPr>
              <a:t> خودپنداره، هویت جنسی و روابط بین فردی</a:t>
            </a:r>
            <a:endParaRPr lang="en-US" smtClean="0">
              <a:cs typeface="B Lotus" panose="00000400000000000000" pitchFamily="2" charset="-78"/>
            </a:endParaRPr>
          </a:p>
          <a:p>
            <a:pPr algn="r" rtl="1" eaLnBrk="1" hangingPunct="1"/>
            <a:endParaRPr lang="fa-IR" smtClean="0">
              <a:cs typeface="B Lotus" panose="00000400000000000000" pitchFamily="2" charset="-78"/>
            </a:endParaRPr>
          </a:p>
          <a:p>
            <a:pPr algn="r" rtl="1" eaLnBrk="1" hangingPunct="1"/>
            <a:endParaRPr lang="en-US" smtClean="0">
              <a:cs typeface="B Lotus" panose="00000400000000000000" pitchFamily="2"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C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fa-IR" smtClean="0">
                <a:solidFill>
                  <a:srgbClr val="7B9899"/>
                </a:solidFill>
                <a:latin typeface="Titr" panose="00000700000000000000" pitchFamily="2" charset="-78"/>
                <a:cs typeface="Titr" panose="00000700000000000000" pitchFamily="2" charset="-78"/>
              </a:rPr>
              <a:t>طبیعت یا تربیت؟</a:t>
            </a:r>
            <a:endParaRPr lang="en-US" smtClean="0">
              <a:solidFill>
                <a:srgbClr val="7B9899"/>
              </a:solidFill>
              <a:latin typeface="Titr" panose="00000700000000000000" pitchFamily="2" charset="-78"/>
              <a:cs typeface="Titr" panose="00000700000000000000" pitchFamily="2" charset="-78"/>
            </a:endParaRPr>
          </a:p>
        </p:txBody>
      </p:sp>
      <p:sp>
        <p:nvSpPr>
          <p:cNvPr id="3" name="Content Placeholder 2"/>
          <p:cNvSpPr>
            <a:spLocks noGrp="1"/>
          </p:cNvSpPr>
          <p:nvPr>
            <p:ph sz="quarter" idx="1"/>
          </p:nvPr>
        </p:nvSpPr>
        <p:spPr>
          <a:xfrm>
            <a:off x="301625" y="1527175"/>
            <a:ext cx="8504238" cy="4572000"/>
          </a:xfrm>
        </p:spPr>
        <p:txBody>
          <a:bodyPr>
            <a:normAutofit fontScale="92500" lnSpcReduction="20000"/>
          </a:bodyPr>
          <a:lstStyle/>
          <a:p>
            <a:pPr marL="274320" indent="-274320" algn="just" rtl="1" eaLnBrk="1" fontAlgn="auto" hangingPunct="1">
              <a:lnSpc>
                <a:spcPct val="150000"/>
              </a:lnSpc>
              <a:spcAft>
                <a:spcPts val="0"/>
              </a:spcAft>
              <a:buFont typeface="Wingdings 2"/>
              <a:buChar char=""/>
              <a:defRPr/>
            </a:pPr>
            <a:r>
              <a:rPr lang="en-US" dirty="0" smtClean="0">
                <a:cs typeface="B Lotus" pitchFamily="2" charset="-78"/>
              </a:rPr>
              <a:t>   </a:t>
            </a:r>
            <a:r>
              <a:rPr lang="fa-IR" dirty="0" smtClean="0">
                <a:cs typeface="B Lotus" pitchFamily="2" charset="-78"/>
              </a:rPr>
              <a:t> بچه ها مینیاتوری از بزرگسالان هستند یعنی با تمام تواناییها و اطلاعات زاده می شوند و فقط لازم است بزرگ شوند.</a:t>
            </a:r>
          </a:p>
          <a:p>
            <a:pPr marL="274320" indent="-274320" algn="just" rtl="1" eaLnBrk="1" fontAlgn="auto" hangingPunct="1">
              <a:lnSpc>
                <a:spcPct val="150000"/>
              </a:lnSpc>
              <a:spcAft>
                <a:spcPts val="0"/>
              </a:spcAft>
              <a:buFont typeface="Wingdings 2"/>
              <a:buChar char=""/>
              <a:defRPr/>
            </a:pPr>
            <a:r>
              <a:rPr lang="fa-IR" dirty="0" smtClean="0">
                <a:cs typeface="B Lotus" pitchFamily="2" charset="-78"/>
              </a:rPr>
              <a:t> </a:t>
            </a:r>
            <a:r>
              <a:rPr lang="fa-IR" b="1" dirty="0" smtClean="0">
                <a:cs typeface="B Lotus" pitchFamily="2" charset="-78"/>
              </a:rPr>
              <a:t>جان لاک فیلسوف انگلیسی </a:t>
            </a:r>
            <a:r>
              <a:rPr lang="fa-IR" dirty="0" smtClean="0">
                <a:cs typeface="B Lotus" pitchFamily="2" charset="-78"/>
              </a:rPr>
              <a:t>: ذهن نوزاد لوحی سفید است و هر چه می بیند، می شنود و.... بر این صفحه درج می شود</a:t>
            </a:r>
          </a:p>
          <a:p>
            <a:pPr marL="274320" indent="-274320" algn="just" rtl="1" eaLnBrk="1" fontAlgn="auto" hangingPunct="1">
              <a:lnSpc>
                <a:spcPct val="150000"/>
              </a:lnSpc>
              <a:spcAft>
                <a:spcPts val="0"/>
              </a:spcAft>
              <a:buFont typeface="Wingdings 2"/>
              <a:buChar char=""/>
              <a:defRPr/>
            </a:pPr>
            <a:r>
              <a:rPr lang="fa-IR" dirty="0" smtClean="0">
                <a:cs typeface="B Lotus" pitchFamily="2" charset="-78"/>
              </a:rPr>
              <a:t> </a:t>
            </a:r>
            <a:r>
              <a:rPr lang="fa-IR" b="1" dirty="0" smtClean="0">
                <a:cs typeface="B Lotus" pitchFamily="2" charset="-78"/>
              </a:rPr>
              <a:t>نظریه داروین (قرن 19) </a:t>
            </a:r>
            <a:r>
              <a:rPr lang="fa-IR" dirty="0" smtClean="0">
                <a:cs typeface="B Lotus" pitchFamily="2" charset="-78"/>
              </a:rPr>
              <a:t>: تاکید بر شالوده زیستی و دیدگاه وراثتی</a:t>
            </a:r>
          </a:p>
          <a:p>
            <a:pPr marL="274320" indent="-274320" algn="just" rtl="1" eaLnBrk="1" fontAlgn="auto" hangingPunct="1">
              <a:lnSpc>
                <a:spcPct val="150000"/>
              </a:lnSpc>
              <a:spcAft>
                <a:spcPts val="0"/>
              </a:spcAft>
              <a:buFont typeface="Wingdings 2"/>
              <a:buChar char=""/>
              <a:defRPr/>
            </a:pPr>
            <a:r>
              <a:rPr lang="fa-IR" dirty="0" smtClean="0">
                <a:cs typeface="B Lotus" pitchFamily="2" charset="-78"/>
              </a:rPr>
              <a:t>  </a:t>
            </a:r>
            <a:r>
              <a:rPr lang="fa-IR" b="1" dirty="0" smtClean="0">
                <a:cs typeface="B Lotus" pitchFamily="2" charset="-78"/>
              </a:rPr>
              <a:t>نظریه واتسون و ظهور رفتارگرایی در قرن بیستم </a:t>
            </a:r>
            <a:r>
              <a:rPr lang="fa-IR" dirty="0" smtClean="0">
                <a:cs typeface="B Lotus" pitchFamily="2" charset="-78"/>
              </a:rPr>
              <a:t>: تاکید افراطی بر تربیت</a:t>
            </a:r>
          </a:p>
          <a:p>
            <a:pPr marL="274320" indent="-274320" algn="just" rtl="1" eaLnBrk="1" fontAlgn="auto" hangingPunct="1">
              <a:lnSpc>
                <a:spcPct val="150000"/>
              </a:lnSpc>
              <a:spcAft>
                <a:spcPts val="0"/>
              </a:spcAft>
              <a:buFont typeface="Wingdings 2"/>
              <a:buChar char=""/>
              <a:defRPr/>
            </a:pPr>
            <a:r>
              <a:rPr lang="fa-IR" u="sng" dirty="0" smtClean="0">
                <a:cs typeface="B Lotus" pitchFamily="2" charset="-78"/>
              </a:rPr>
              <a:t>  </a:t>
            </a:r>
            <a:r>
              <a:rPr lang="fa-IR" b="1" dirty="0" smtClean="0">
                <a:cs typeface="B Lotus" pitchFamily="2" charset="-78"/>
              </a:rPr>
              <a:t>امروزه روانشناسان معتقدند تربیت و طبیعت هر دو و در تعامل با هم  در رشد نقش دارند </a:t>
            </a:r>
            <a:endParaRPr lang="en-US" b="1" dirty="0">
              <a:cs typeface="B Lotus"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C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fa-IR" smtClean="0">
                <a:solidFill>
                  <a:srgbClr val="7B9899"/>
                </a:solidFill>
                <a:latin typeface="Titr" panose="00000700000000000000" pitchFamily="2" charset="-78"/>
                <a:cs typeface="Titr" panose="00000700000000000000" pitchFamily="2" charset="-78"/>
              </a:rPr>
              <a:t>رشد پیوسته است یا نا پیوسته</a:t>
            </a:r>
            <a:r>
              <a:rPr lang="fa-IR" smtClean="0">
                <a:solidFill>
                  <a:srgbClr val="7B9899"/>
                </a:solidFill>
              </a:rPr>
              <a:t>؟</a:t>
            </a:r>
            <a:endParaRPr lang="en-US" smtClean="0">
              <a:solidFill>
                <a:srgbClr val="7B9899"/>
              </a:solidFill>
            </a:endParaRPr>
          </a:p>
        </p:txBody>
      </p:sp>
      <p:sp>
        <p:nvSpPr>
          <p:cNvPr id="3" name="Content Placeholder 2"/>
          <p:cNvSpPr>
            <a:spLocks noGrp="1"/>
          </p:cNvSpPr>
          <p:nvPr>
            <p:ph sz="quarter" idx="1"/>
          </p:nvPr>
        </p:nvSpPr>
        <p:spPr>
          <a:xfrm>
            <a:off x="301625" y="1527175"/>
            <a:ext cx="8504238" cy="4572000"/>
          </a:xfrm>
        </p:spPr>
        <p:txBody>
          <a:bodyPr>
            <a:normAutofit fontScale="92500" lnSpcReduction="10000"/>
          </a:bodyPr>
          <a:lstStyle/>
          <a:p>
            <a:pPr marL="274320" indent="-274320" algn="just" rtl="1" eaLnBrk="1" fontAlgn="auto" hangingPunct="1">
              <a:lnSpc>
                <a:spcPct val="150000"/>
              </a:lnSpc>
              <a:spcAft>
                <a:spcPts val="0"/>
              </a:spcAft>
              <a:buFont typeface="Wingdings 2"/>
              <a:buChar char=""/>
              <a:defRPr/>
            </a:pPr>
            <a:r>
              <a:rPr lang="fa-IR" dirty="0" smtClean="0">
                <a:cs typeface="B Lotus" pitchFamily="2" charset="-78"/>
              </a:rPr>
              <a:t>  برخی نظریه ها معتقدند رشد فرایندی آرام و پیوسته است و افراد به تدریج مهارتهای یکسانی را کسب می کنند. ( </a:t>
            </a:r>
            <a:r>
              <a:rPr lang="fa-IR" b="1" dirty="0" smtClean="0">
                <a:cs typeface="B Lotus" pitchFamily="2" charset="-78"/>
              </a:rPr>
              <a:t>تغییرات کمی</a:t>
            </a:r>
            <a:r>
              <a:rPr lang="fa-IR" dirty="0" smtClean="0">
                <a:cs typeface="B Lotus" pitchFamily="2" charset="-78"/>
              </a:rPr>
              <a:t>)</a:t>
            </a:r>
          </a:p>
          <a:p>
            <a:pPr marL="274320" indent="-274320" algn="just" rtl="1" eaLnBrk="1" fontAlgn="auto" hangingPunct="1">
              <a:lnSpc>
                <a:spcPct val="150000"/>
              </a:lnSpc>
              <a:spcAft>
                <a:spcPts val="0"/>
              </a:spcAft>
              <a:buFont typeface="Wingdings 2"/>
              <a:buChar char=""/>
              <a:defRPr/>
            </a:pPr>
            <a:r>
              <a:rPr lang="fa-IR" dirty="0" smtClean="0">
                <a:cs typeface="B Lotus" pitchFamily="2" charset="-78"/>
              </a:rPr>
              <a:t> برخی دیگر معتقدند رشد به صورت مراحل ناپیوسته است و </a:t>
            </a:r>
            <a:r>
              <a:rPr lang="fa-IR" b="1" dirty="0" smtClean="0">
                <a:cs typeface="B Lotus" pitchFamily="2" charset="-78"/>
              </a:rPr>
              <a:t>تغییرات کیفی </a:t>
            </a:r>
            <a:r>
              <a:rPr lang="fa-IR" dirty="0" smtClean="0">
                <a:cs typeface="B Lotus" pitchFamily="2" charset="-78"/>
              </a:rPr>
              <a:t>در هر مرحله صورت میگیرد.</a:t>
            </a:r>
          </a:p>
          <a:p>
            <a:pPr marL="274320" indent="-274320" algn="just" rtl="1" eaLnBrk="1" fontAlgn="auto" hangingPunct="1">
              <a:lnSpc>
                <a:spcPct val="150000"/>
              </a:lnSpc>
              <a:spcAft>
                <a:spcPts val="0"/>
              </a:spcAft>
              <a:buFont typeface="Wingdings 2"/>
              <a:buChar char=""/>
              <a:defRPr/>
            </a:pPr>
            <a:r>
              <a:rPr lang="fa-IR" dirty="0" smtClean="0">
                <a:cs typeface="B Lotus" pitchFamily="2" charset="-78"/>
              </a:rPr>
              <a:t> با توجه به دیدگاه مرحله ای بودن رشد </a:t>
            </a:r>
            <a:r>
              <a:rPr lang="fa-IR" b="1" dirty="0" smtClean="0">
                <a:cs typeface="B Lotus" pitchFamily="2" charset="-78"/>
              </a:rPr>
              <a:t>دوره های حیاتی </a:t>
            </a:r>
            <a:r>
              <a:rPr lang="fa-IR" dirty="0" smtClean="0">
                <a:cs typeface="B Lotus" pitchFamily="2" charset="-78"/>
              </a:rPr>
              <a:t>در رشد انسان وجود دارد یعنی ادوار زمانی مهمی که طی آنها باید وقایع خاصی رخ دهد تا رشد به شکل طبیعی آن صورت گیرد. ( مثلا شش تا هفت هفته پس از لقاح دوره ای مهم برای رشد اندامهای جسمی است)</a:t>
            </a:r>
            <a:endParaRPr lang="en-US" dirty="0">
              <a:cs typeface="B Lotus" pitchFamily="2"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C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fa-IR" smtClean="0">
                <a:solidFill>
                  <a:srgbClr val="7B9899"/>
                </a:solidFill>
                <a:latin typeface="Titr" panose="00000700000000000000" pitchFamily="2" charset="-78"/>
                <a:cs typeface="Titr" panose="00000700000000000000" pitchFamily="2" charset="-78"/>
              </a:rPr>
              <a:t>رشد پیش از تولد</a:t>
            </a:r>
            <a:endParaRPr lang="en-US" smtClean="0">
              <a:solidFill>
                <a:srgbClr val="7B9899"/>
              </a:solidFill>
              <a:latin typeface="Titr" panose="00000700000000000000" pitchFamily="2" charset="-78"/>
              <a:cs typeface="Titr" panose="00000700000000000000" pitchFamily="2" charset="-78"/>
            </a:endParaRPr>
          </a:p>
        </p:txBody>
      </p:sp>
      <p:sp>
        <p:nvSpPr>
          <p:cNvPr id="25603" name="Content Placeholder 2"/>
          <p:cNvSpPr>
            <a:spLocks noGrp="1"/>
          </p:cNvSpPr>
          <p:nvPr>
            <p:ph sz="quarter" idx="1"/>
          </p:nvPr>
        </p:nvSpPr>
        <p:spPr>
          <a:xfrm>
            <a:off x="301625" y="1527175"/>
            <a:ext cx="8504238" cy="4572000"/>
          </a:xfrm>
        </p:spPr>
        <p:txBody>
          <a:bodyPr/>
          <a:lstStyle/>
          <a:p>
            <a:pPr algn="just" rtl="1" eaLnBrk="1" hangingPunct="1">
              <a:lnSpc>
                <a:spcPct val="150000"/>
              </a:lnSpc>
            </a:pPr>
            <a:r>
              <a:rPr lang="fa-IR" smtClean="0">
                <a:cs typeface="B Lotus" panose="00000400000000000000" pitchFamily="2" charset="-78"/>
              </a:rPr>
              <a:t> رشد پیش از تولد به سه دوره تقسیم می شود</a:t>
            </a:r>
          </a:p>
          <a:p>
            <a:pPr algn="just" rtl="1" eaLnBrk="1" hangingPunct="1">
              <a:lnSpc>
                <a:spcPct val="150000"/>
              </a:lnSpc>
            </a:pPr>
            <a:r>
              <a:rPr lang="fa-IR" smtClean="0">
                <a:cs typeface="B Lotus" panose="00000400000000000000" pitchFamily="2" charset="-78"/>
              </a:rPr>
              <a:t> </a:t>
            </a:r>
            <a:r>
              <a:rPr lang="fa-IR" b="1" smtClean="0">
                <a:cs typeface="B Lotus" panose="00000400000000000000" pitchFamily="2" charset="-78"/>
              </a:rPr>
              <a:t>دوره ژرمینال</a:t>
            </a:r>
            <a:r>
              <a:rPr lang="fa-IR" smtClean="0">
                <a:cs typeface="B Lotus" panose="00000400000000000000" pitchFamily="2" charset="-78"/>
              </a:rPr>
              <a:t>: هفته اول و دوم : این دوره با لقاح شروع می شود. تخمک بارور یا زیگوت، سلولی واحد با 23 کروموزوم از زن و 23 کروموزوم از زن است. پس از یک هفته و انجام تقسیمات سلولی فراوان دارای 100 تا 150 سلول می شود و در انتهای هفته دوم، این توده به دیواره رحم ممتصل می شود.</a:t>
            </a:r>
            <a:endParaRPr lang="en-US" smtClean="0">
              <a:cs typeface="B Lotus" panose="00000400000000000000" pitchFamily="2"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C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fa-IR" smtClean="0">
                <a:solidFill>
                  <a:srgbClr val="7B9899"/>
                </a:solidFill>
                <a:latin typeface="Titr" panose="00000700000000000000" pitchFamily="2" charset="-78"/>
                <a:cs typeface="Titr" panose="00000700000000000000" pitchFamily="2" charset="-78"/>
              </a:rPr>
              <a:t>رشد پیش از تولد</a:t>
            </a:r>
            <a:endParaRPr lang="en-US" smtClean="0">
              <a:solidFill>
                <a:srgbClr val="7B9899"/>
              </a:solidFill>
            </a:endParaRPr>
          </a:p>
        </p:txBody>
      </p:sp>
      <p:pic>
        <p:nvPicPr>
          <p:cNvPr id="26627" name="Picture 2" descr="C:\Users\Ahmad\Desktop\مراحل-رشد-جنین.jpeg"/>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0" y="1295400"/>
            <a:ext cx="9144000" cy="5232400"/>
          </a:xfr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C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fa-IR" smtClean="0">
                <a:solidFill>
                  <a:srgbClr val="7B9899"/>
                </a:solidFill>
                <a:latin typeface="Titr" panose="00000700000000000000" pitchFamily="2" charset="-78"/>
                <a:cs typeface="Titr" panose="00000700000000000000" pitchFamily="2" charset="-78"/>
              </a:rPr>
              <a:t>رشد پیش از تولد</a:t>
            </a:r>
            <a:endParaRPr lang="en-US" smtClean="0">
              <a:solidFill>
                <a:srgbClr val="7B9899"/>
              </a:solidFill>
            </a:endParaRPr>
          </a:p>
        </p:txBody>
      </p:sp>
      <p:sp>
        <p:nvSpPr>
          <p:cNvPr id="27651" name="Content Placeholder 2"/>
          <p:cNvSpPr>
            <a:spLocks noGrp="1"/>
          </p:cNvSpPr>
          <p:nvPr>
            <p:ph sz="quarter" idx="1"/>
          </p:nvPr>
        </p:nvSpPr>
        <p:spPr>
          <a:xfrm>
            <a:off x="301625" y="1527175"/>
            <a:ext cx="8504238" cy="4572000"/>
          </a:xfrm>
        </p:spPr>
        <p:txBody>
          <a:bodyPr/>
          <a:lstStyle/>
          <a:p>
            <a:pPr algn="just" rtl="1" eaLnBrk="1" hangingPunct="1"/>
            <a:r>
              <a:rPr lang="fa-IR" smtClean="0">
                <a:cs typeface="B Lotus" panose="00000400000000000000" pitchFamily="2" charset="-78"/>
              </a:rPr>
              <a:t>  </a:t>
            </a:r>
            <a:r>
              <a:rPr lang="fa-IR" b="1" smtClean="0">
                <a:cs typeface="B Lotus" panose="00000400000000000000" pitchFamily="2" charset="-78"/>
              </a:rPr>
              <a:t>دوره رویانی: هفته سوم تا هشتم</a:t>
            </a:r>
          </a:p>
          <a:p>
            <a:pPr algn="just" rtl="1" eaLnBrk="1" hangingPunct="1">
              <a:buFont typeface="Wingdings 2" panose="05020102010507070707" pitchFamily="18" charset="2"/>
              <a:buNone/>
            </a:pPr>
            <a:r>
              <a:rPr lang="fa-IR" smtClean="0">
                <a:cs typeface="B Lotus" panose="00000400000000000000" pitchFamily="2" charset="-78"/>
              </a:rPr>
              <a:t> سرعت تمایز سلولی افزایش می یابد و دستگاههای حمایت از سلول ها شکل می گیرند و اندام ها ریشه می زنند.</a:t>
            </a:r>
          </a:p>
          <a:p>
            <a:pPr algn="just" rtl="1" eaLnBrk="1" hangingPunct="1">
              <a:buFont typeface="Wingdings 2" panose="05020102010507070707" pitchFamily="18" charset="2"/>
              <a:buNone/>
            </a:pPr>
            <a:endParaRPr lang="fa-IR" smtClean="0">
              <a:cs typeface="B Lotus" panose="00000400000000000000" pitchFamily="2" charset="-78"/>
            </a:endParaRPr>
          </a:p>
          <a:p>
            <a:pPr algn="just" rtl="1" eaLnBrk="1" hangingPunct="1">
              <a:buFont typeface="Arial" panose="020B0604020202020204" pitchFamily="34" charset="0"/>
              <a:buChar char="•"/>
            </a:pPr>
            <a:r>
              <a:rPr lang="fa-IR" smtClean="0">
                <a:cs typeface="B Lotus" panose="00000400000000000000" pitchFamily="2" charset="-78"/>
              </a:rPr>
              <a:t> </a:t>
            </a:r>
            <a:r>
              <a:rPr lang="fa-IR" b="1" smtClean="0">
                <a:cs typeface="B Lotus" panose="00000400000000000000" pitchFamily="2" charset="-78"/>
              </a:rPr>
              <a:t>دوره جنینی : ماه دوم تا ماه نهم</a:t>
            </a:r>
          </a:p>
          <a:p>
            <a:pPr algn="just" rtl="1" eaLnBrk="1" hangingPunct="1">
              <a:buFont typeface="Wingdings 2" panose="05020102010507070707" pitchFamily="18" charset="2"/>
              <a:buNone/>
            </a:pPr>
            <a:r>
              <a:rPr lang="fa-IR" smtClean="0">
                <a:cs typeface="B Lotus" panose="00000400000000000000" pitchFamily="2" charset="-78"/>
              </a:rPr>
              <a:t>اندامها آن قدر رشد می کنند و کامل می شوند که امکان زندگی بیرون از رحم ممکن می شود</a:t>
            </a:r>
            <a:endParaRPr lang="en-US" smtClean="0">
              <a:cs typeface="B Lotus" panose="00000400000000000000" pitchFamily="2"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C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fa-IR" smtClean="0">
                <a:solidFill>
                  <a:srgbClr val="7B9899"/>
                </a:solidFill>
                <a:latin typeface="Titr" panose="00000700000000000000" pitchFamily="2" charset="-78"/>
                <a:cs typeface="Titr" panose="00000700000000000000" pitchFamily="2" charset="-78"/>
              </a:rPr>
              <a:t>رشد پیش از تولد</a:t>
            </a:r>
            <a:endParaRPr lang="en-US" smtClean="0">
              <a:solidFill>
                <a:srgbClr val="7B9899"/>
              </a:solidFill>
            </a:endParaRPr>
          </a:p>
        </p:txBody>
      </p:sp>
      <p:sp>
        <p:nvSpPr>
          <p:cNvPr id="28675" name="Content Placeholder 2"/>
          <p:cNvSpPr>
            <a:spLocks noGrp="1"/>
          </p:cNvSpPr>
          <p:nvPr>
            <p:ph sz="quarter" idx="1"/>
          </p:nvPr>
        </p:nvSpPr>
        <p:spPr>
          <a:xfrm>
            <a:off x="301625" y="1527175"/>
            <a:ext cx="8504238" cy="4572000"/>
          </a:xfrm>
        </p:spPr>
        <p:txBody>
          <a:bodyPr/>
          <a:lstStyle/>
          <a:p>
            <a:pPr algn="r" rtl="1" eaLnBrk="1" hangingPunct="1"/>
            <a:r>
              <a:rPr lang="fa-IR" smtClean="0">
                <a:cs typeface="B Lotus" panose="00000400000000000000" pitchFamily="2" charset="-78"/>
              </a:rPr>
              <a:t> تهدیدهای موجود بر سر راه جنین</a:t>
            </a:r>
          </a:p>
          <a:p>
            <a:pPr algn="r" rtl="1" eaLnBrk="1" hangingPunct="1"/>
            <a:r>
              <a:rPr lang="fa-IR" smtClean="0">
                <a:cs typeface="B Lotus" panose="00000400000000000000" pitchFamily="2" charset="-78"/>
              </a:rPr>
              <a:t> تراتوژن : هر عاملی که نقص مادرزادی ایجاد می کند</a:t>
            </a:r>
          </a:p>
          <a:p>
            <a:pPr algn="r" rtl="1" eaLnBrk="1" hangingPunct="1"/>
            <a:r>
              <a:rPr lang="fa-IR" smtClean="0">
                <a:cs typeface="B Lotus" panose="00000400000000000000" pitchFamily="2" charset="-78"/>
              </a:rPr>
              <a:t> مصرف داروها</a:t>
            </a:r>
          </a:p>
          <a:p>
            <a:pPr algn="r" rtl="1" eaLnBrk="1" hangingPunct="1"/>
            <a:r>
              <a:rPr lang="fa-IR" smtClean="0">
                <a:cs typeface="B Lotus" panose="00000400000000000000" pitchFamily="2" charset="-78"/>
              </a:rPr>
              <a:t> مصرف مواد مخدر</a:t>
            </a:r>
          </a:p>
          <a:p>
            <a:pPr algn="r" rtl="1" eaLnBrk="1" hangingPunct="1"/>
            <a:r>
              <a:rPr lang="fa-IR" smtClean="0">
                <a:cs typeface="B Lotus" panose="00000400000000000000" pitchFamily="2" charset="-78"/>
              </a:rPr>
              <a:t> مصرف الکل</a:t>
            </a:r>
          </a:p>
          <a:p>
            <a:pPr algn="r" rtl="1" eaLnBrk="1" hangingPunct="1"/>
            <a:r>
              <a:rPr lang="fa-IR" smtClean="0">
                <a:cs typeface="B Lotus" panose="00000400000000000000" pitchFamily="2" charset="-78"/>
              </a:rPr>
              <a:t> دوره رویانی آسیب پذیرترین دوره است و وجود تراتوژن ها در این مرحله نابهنجاری های ساختاری عمده ایجاد می کند.</a:t>
            </a:r>
          </a:p>
          <a:p>
            <a:pPr algn="r" rtl="1" eaLnBrk="1" hangingPunct="1">
              <a:buFont typeface="Wingdings 2" panose="05020102010507070707" pitchFamily="18" charset="2"/>
              <a:buNone/>
            </a:pPr>
            <a:r>
              <a:rPr lang="fa-IR" smtClean="0">
                <a:cs typeface="B Lotus" panose="00000400000000000000" pitchFamily="2" charset="-78"/>
              </a:rPr>
              <a:t>   </a:t>
            </a:r>
            <a:endParaRPr lang="en-US" smtClean="0">
              <a:cs typeface="B Lotus" panose="00000400000000000000" pitchFamily="2" charset="-7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C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fa-IR" smtClean="0">
                <a:solidFill>
                  <a:srgbClr val="7B9899"/>
                </a:solidFill>
                <a:latin typeface="Titr" panose="00000700000000000000" pitchFamily="2" charset="-78"/>
                <a:cs typeface="Titr" panose="00000700000000000000" pitchFamily="2" charset="-78"/>
              </a:rPr>
              <a:t>رشد جسمی در دوران کودکی</a:t>
            </a:r>
            <a:endParaRPr lang="en-US" smtClean="0">
              <a:solidFill>
                <a:srgbClr val="7B9899"/>
              </a:solidFill>
              <a:latin typeface="Titr" panose="00000700000000000000" pitchFamily="2" charset="-78"/>
              <a:cs typeface="Titr" panose="00000700000000000000" pitchFamily="2" charset="-78"/>
            </a:endParaRPr>
          </a:p>
        </p:txBody>
      </p:sp>
      <p:sp>
        <p:nvSpPr>
          <p:cNvPr id="29699" name="Content Placeholder 2"/>
          <p:cNvSpPr>
            <a:spLocks noGrp="1"/>
          </p:cNvSpPr>
          <p:nvPr>
            <p:ph sz="quarter" idx="1"/>
          </p:nvPr>
        </p:nvSpPr>
        <p:spPr>
          <a:xfrm>
            <a:off x="301625" y="1527175"/>
            <a:ext cx="8504238" cy="4572000"/>
          </a:xfrm>
        </p:spPr>
        <p:txBody>
          <a:bodyPr/>
          <a:lstStyle/>
          <a:p>
            <a:pPr algn="r" rtl="1" eaLnBrk="1" hangingPunct="1"/>
            <a:r>
              <a:rPr lang="fa-IR" smtClean="0">
                <a:cs typeface="B Lotus" panose="00000400000000000000" pitchFamily="2" charset="-78"/>
              </a:rPr>
              <a:t> بازتاب ها: پاسخ فطری و خودکار به شکل خاصی از تحریک هستند. </a:t>
            </a:r>
          </a:p>
          <a:p>
            <a:pPr algn="r" rtl="1" eaLnBrk="1" hangingPunct="1"/>
            <a:r>
              <a:rPr lang="fa-IR" smtClean="0">
                <a:cs typeface="B Lotus" panose="00000400000000000000" pitchFamily="2" charset="-78"/>
              </a:rPr>
              <a:t>بازتابها برای بقا مهم هستند (بازتاب مکیدن)</a:t>
            </a:r>
          </a:p>
          <a:p>
            <a:pPr algn="r" rtl="1" eaLnBrk="1" hangingPunct="1"/>
            <a:r>
              <a:rPr lang="fa-IR" smtClean="0">
                <a:cs typeface="B Lotus" panose="00000400000000000000" pitchFamily="2" charset="-78"/>
              </a:rPr>
              <a:t> برخی از بازتابها ( سرفه کردن، پلک زدن و خمیازه کشیدن ) در طول عمر باقی می مانند و برخی دیگر با رشد مغز از بین می روند.</a:t>
            </a:r>
          </a:p>
          <a:p>
            <a:pPr algn="r" rtl="1" eaLnBrk="1" hangingPunct="1"/>
            <a:r>
              <a:rPr lang="fa-IR" smtClean="0">
                <a:cs typeface="B Lotus" panose="00000400000000000000" pitchFamily="2" charset="-78"/>
              </a:rPr>
              <a:t> چنگ زدن: وقتی کف دست نوزاد را لمس می کنیم انگشت ما را محکم می گیرد.</a:t>
            </a:r>
          </a:p>
          <a:p>
            <a:pPr algn="r" rtl="1" eaLnBrk="1" hangingPunct="1"/>
            <a:r>
              <a:rPr lang="fa-IR" smtClean="0">
                <a:cs typeface="B Lotus" panose="00000400000000000000" pitchFamily="2" charset="-78"/>
              </a:rPr>
              <a:t> مکیدن :</a:t>
            </a:r>
          </a:p>
          <a:p>
            <a:pPr algn="r" rtl="1" eaLnBrk="1" hangingPunct="1"/>
            <a:r>
              <a:rPr lang="fa-IR" smtClean="0">
                <a:cs typeface="B Lotus" panose="00000400000000000000" pitchFamily="2" charset="-78"/>
              </a:rPr>
              <a:t> راه رفتن</a:t>
            </a:r>
          </a:p>
          <a:p>
            <a:pPr algn="r" rtl="1" eaLnBrk="1" hangingPunct="1"/>
            <a:r>
              <a:rPr lang="fa-IR" smtClean="0">
                <a:cs typeface="B Lotus" panose="00000400000000000000" pitchFamily="2" charset="-78"/>
              </a:rPr>
              <a:t> یکه خوردن:</a:t>
            </a:r>
          </a:p>
          <a:p>
            <a:pPr algn="r" rtl="1" eaLnBrk="1" hangingPunct="1">
              <a:buFont typeface="Wingdings 2" panose="05020102010507070707" pitchFamily="18" charset="2"/>
              <a:buNone/>
            </a:pPr>
            <a:endParaRPr lang="en-US" smtClean="0">
              <a:cs typeface="B Lotus" panose="00000400000000000000" pitchFamily="2" charset="-7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C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fa-IR" smtClean="0">
                <a:solidFill>
                  <a:srgbClr val="7B9899"/>
                </a:solidFill>
                <a:latin typeface="Titr" panose="00000700000000000000" pitchFamily="2" charset="-78"/>
                <a:cs typeface="Titr" panose="00000700000000000000" pitchFamily="2" charset="-78"/>
              </a:rPr>
              <a:t>رشد جسمی در دوران کودکی</a:t>
            </a:r>
            <a:endParaRPr lang="en-US" smtClean="0">
              <a:solidFill>
                <a:srgbClr val="7B9899"/>
              </a:solidFill>
            </a:endParaRPr>
          </a:p>
        </p:txBody>
      </p:sp>
      <p:sp>
        <p:nvSpPr>
          <p:cNvPr id="30723" name="Content Placeholder 2"/>
          <p:cNvSpPr>
            <a:spLocks noGrp="1"/>
          </p:cNvSpPr>
          <p:nvPr>
            <p:ph sz="quarter" idx="1"/>
          </p:nvPr>
        </p:nvSpPr>
        <p:spPr>
          <a:xfrm>
            <a:off x="301625" y="1527175"/>
            <a:ext cx="8504238" cy="4572000"/>
          </a:xfrm>
        </p:spPr>
        <p:txBody>
          <a:bodyPr/>
          <a:lstStyle/>
          <a:p>
            <a:pPr algn="r" rtl="1" eaLnBrk="1" hangingPunct="1"/>
            <a:r>
              <a:rPr lang="fa-IR" smtClean="0">
                <a:cs typeface="B Lotus" panose="00000400000000000000" pitchFamily="2" charset="-78"/>
              </a:rPr>
              <a:t> بینایی : کم رشد یافته ترین حس هنگام تولد است و بسیار نزدیک بین هستند.</a:t>
            </a:r>
          </a:p>
          <a:p>
            <a:pPr algn="r" rtl="1" eaLnBrk="1" hangingPunct="1"/>
            <a:r>
              <a:rPr lang="fa-IR" smtClean="0">
                <a:cs typeface="B Lotus" panose="00000400000000000000" pitchFamily="2" charset="-78"/>
              </a:rPr>
              <a:t> شنوایی</a:t>
            </a:r>
          </a:p>
          <a:p>
            <a:pPr algn="r" rtl="1" eaLnBrk="1" hangingPunct="1"/>
            <a:r>
              <a:rPr lang="fa-IR" smtClean="0">
                <a:cs typeface="B Lotus" panose="00000400000000000000" pitchFamily="2" charset="-78"/>
              </a:rPr>
              <a:t> چشایی و بویایی</a:t>
            </a:r>
            <a:endParaRPr lang="en-US" smtClean="0">
              <a:cs typeface="B Lotus" panose="00000400000000000000" pitchFamily="2" charset="-78"/>
            </a:endParaRPr>
          </a:p>
          <a:p>
            <a:pPr algn="r" rtl="1" eaLnBrk="1" hangingPunct="1"/>
            <a:r>
              <a:rPr lang="en-US" smtClean="0">
                <a:cs typeface="B Lotus" panose="00000400000000000000" pitchFamily="2" charset="-78"/>
              </a:rPr>
              <a:t> </a:t>
            </a:r>
            <a:r>
              <a:rPr lang="fa-IR" smtClean="0">
                <a:cs typeface="B Lotus" panose="00000400000000000000" pitchFamily="2" charset="-78"/>
              </a:rPr>
              <a:t>یادگیری و حافظه</a:t>
            </a:r>
            <a:endParaRPr lang="en-US" smtClean="0">
              <a:cs typeface="B Lotus" panose="00000400000000000000" pitchFamily="2"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C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3315" name="Title 1"/>
          <p:cNvSpPr>
            <a:spLocks noGrp="1"/>
          </p:cNvSpPr>
          <p:nvPr>
            <p:ph type="ctrTitle"/>
          </p:nvPr>
        </p:nvSpPr>
        <p:spPr>
          <a:xfrm>
            <a:off x="685800" y="2209800"/>
            <a:ext cx="7772400" cy="1752600"/>
          </a:xfrm>
        </p:spPr>
        <p:txBody>
          <a:bodyPr/>
          <a:lstStyle/>
          <a:p>
            <a:pPr eaLnBrk="1" hangingPunct="1"/>
            <a:r>
              <a:rPr lang="fa-IR" sz="6600" dirty="0" smtClean="0">
                <a:solidFill>
                  <a:srgbClr val="00B0F0"/>
                </a:solidFill>
                <a:cs typeface="B Titr" panose="00000700000000000000" pitchFamily="2" charset="-78"/>
              </a:rPr>
              <a:t>روانشناسی عمومی</a:t>
            </a:r>
            <a:endParaRPr lang="en-US" sz="6600" dirty="0" smtClean="0">
              <a:solidFill>
                <a:srgbClr val="00B0F0"/>
              </a:solidFill>
              <a:cs typeface="B Titr" panose="00000700000000000000" pitchFamily="2" charset="-7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C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1746" name="Rectangle 2"/>
          <p:cNvSpPr>
            <a:spLocks noGrp="1"/>
          </p:cNvSpPr>
          <p:nvPr>
            <p:ph type="title" idx="4294967295"/>
          </p:nvPr>
        </p:nvSpPr>
        <p:spPr/>
        <p:txBody>
          <a:bodyPr/>
          <a:lstStyle/>
          <a:p>
            <a:endParaRPr lang="fa-IR" smtClean="0"/>
          </a:p>
        </p:txBody>
      </p:sp>
      <p:pic>
        <p:nvPicPr>
          <p:cNvPr id="31747" name="Picture 4" descr="vishton_logo_set"/>
          <p:cNvPicPr>
            <a:picLocks noGrp="1" noChangeAspect="1" noChangeArrowheads="1"/>
          </p:cNvPicPr>
          <p:nvPr>
            <p:ph type="body" idx="4294967295"/>
          </p:nvPr>
        </p:nvPicPr>
        <p:blipFill>
          <a:blip r:embed="rId2">
            <a:extLst>
              <a:ext uri="{28A0092B-C50C-407E-A947-70E740481C1C}">
                <a14:useLocalDpi xmlns:a14="http://schemas.microsoft.com/office/drawing/2010/main" val="0"/>
              </a:ext>
            </a:extLst>
          </a:blip>
          <a:srcRect/>
          <a:stretch>
            <a:fillRect/>
          </a:stretch>
        </p:blipFill>
        <p:spPr>
          <a:xfrm>
            <a:off x="685800" y="1752600"/>
            <a:ext cx="8001000" cy="4432300"/>
          </a:xfr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C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r>
              <a:rPr lang="fa-IR" smtClean="0">
                <a:solidFill>
                  <a:srgbClr val="7B9899"/>
                </a:solidFill>
                <a:latin typeface="Titr" panose="00000700000000000000" pitchFamily="2" charset="-78"/>
                <a:cs typeface="Titr" panose="00000700000000000000" pitchFamily="2" charset="-78"/>
              </a:rPr>
              <a:t>رشد شناختی در دوران کودکی</a:t>
            </a:r>
            <a:endParaRPr lang="en-US" smtClean="0">
              <a:solidFill>
                <a:srgbClr val="7B9899"/>
              </a:solidFill>
            </a:endParaRPr>
          </a:p>
        </p:txBody>
      </p:sp>
      <p:sp>
        <p:nvSpPr>
          <p:cNvPr id="32771" name="Content Placeholder 2"/>
          <p:cNvSpPr>
            <a:spLocks noGrp="1"/>
          </p:cNvSpPr>
          <p:nvPr>
            <p:ph sz="quarter" idx="1"/>
          </p:nvPr>
        </p:nvSpPr>
        <p:spPr>
          <a:xfrm>
            <a:off x="301625" y="1527175"/>
            <a:ext cx="8504238" cy="4572000"/>
          </a:xfrm>
        </p:spPr>
        <p:txBody>
          <a:bodyPr/>
          <a:lstStyle/>
          <a:p>
            <a:pPr algn="r" rtl="1" eaLnBrk="1" hangingPunct="1">
              <a:lnSpc>
                <a:spcPct val="150000"/>
              </a:lnSpc>
            </a:pPr>
            <a:r>
              <a:rPr lang="fa-IR" smtClean="0">
                <a:cs typeface="B Lotus" panose="00000400000000000000" pitchFamily="2" charset="-78"/>
              </a:rPr>
              <a:t> نظریه مرحله ای پیاژه</a:t>
            </a:r>
          </a:p>
          <a:p>
            <a:pPr algn="r" rtl="1" eaLnBrk="1" hangingPunct="1">
              <a:lnSpc>
                <a:spcPct val="150000"/>
              </a:lnSpc>
            </a:pPr>
            <a:r>
              <a:rPr lang="fa-IR" smtClean="0">
                <a:cs typeface="B Lotus" panose="00000400000000000000" pitchFamily="2" charset="-78"/>
              </a:rPr>
              <a:t> مرحله حسی – حرکتی (تولد تا دو سالگی)</a:t>
            </a:r>
          </a:p>
          <a:p>
            <a:pPr algn="r" rtl="1" eaLnBrk="1" hangingPunct="1">
              <a:lnSpc>
                <a:spcPct val="150000"/>
              </a:lnSpc>
            </a:pPr>
            <a:r>
              <a:rPr lang="fa-IR" smtClean="0">
                <a:cs typeface="B Lotus" panose="00000400000000000000" pitchFamily="2" charset="-78"/>
              </a:rPr>
              <a:t> مرحله پیش عملیاتی (دو تا هفت سالگی)</a:t>
            </a:r>
          </a:p>
          <a:p>
            <a:pPr algn="r" rtl="1" eaLnBrk="1" hangingPunct="1">
              <a:lnSpc>
                <a:spcPct val="150000"/>
              </a:lnSpc>
            </a:pPr>
            <a:r>
              <a:rPr lang="fa-IR" smtClean="0">
                <a:cs typeface="B Lotus" panose="00000400000000000000" pitchFamily="2" charset="-78"/>
              </a:rPr>
              <a:t> مرحله عملیات عینی (هفت تا یازده سالگی)</a:t>
            </a:r>
          </a:p>
          <a:p>
            <a:pPr algn="r" rtl="1" eaLnBrk="1" hangingPunct="1">
              <a:lnSpc>
                <a:spcPct val="150000"/>
              </a:lnSpc>
            </a:pPr>
            <a:r>
              <a:rPr lang="fa-IR" smtClean="0">
                <a:cs typeface="B Lotus" panose="00000400000000000000" pitchFamily="2" charset="-78"/>
              </a:rPr>
              <a:t> مرحله عملیات انتزاعی (یازده سالگی به بعد)</a:t>
            </a:r>
            <a:endParaRPr lang="en-US" smtClean="0">
              <a:cs typeface="B Lotus" panose="00000400000000000000" pitchFamily="2" charset="-7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C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3794" name="Rectangle 2"/>
          <p:cNvSpPr>
            <a:spLocks noGrp="1"/>
          </p:cNvSpPr>
          <p:nvPr>
            <p:ph type="title" idx="4294967295"/>
          </p:nvPr>
        </p:nvSpPr>
        <p:spPr/>
        <p:txBody>
          <a:bodyPr/>
          <a:lstStyle/>
          <a:p>
            <a:r>
              <a:rPr lang="fa-IR" smtClean="0">
                <a:latin typeface="Titr" panose="00000700000000000000" pitchFamily="2" charset="-78"/>
                <a:cs typeface="Titr" panose="00000700000000000000" pitchFamily="2" charset="-78"/>
              </a:rPr>
              <a:t>رشد شناختی در دوران کودکی</a:t>
            </a:r>
            <a:endParaRPr lang="en-US" smtClean="0">
              <a:latin typeface="Titr" panose="00000700000000000000" pitchFamily="2" charset="-78"/>
              <a:cs typeface="Titr" panose="00000700000000000000" pitchFamily="2" charset="-78"/>
            </a:endParaRPr>
          </a:p>
        </p:txBody>
      </p:sp>
      <p:pic>
        <p:nvPicPr>
          <p:cNvPr id="33795" name="Picture 3" descr="pbl1"/>
          <p:cNvPicPr>
            <a:picLocks noGrp="1" noChangeAspect="1" noChangeArrowheads="1"/>
          </p:cNvPicPr>
          <p:nvPr>
            <p:ph type="body" idx="4294967295"/>
          </p:nvPr>
        </p:nvPicPr>
        <p:blipFill>
          <a:blip r:embed="rId2">
            <a:extLst>
              <a:ext uri="{28A0092B-C50C-407E-A947-70E740481C1C}">
                <a14:useLocalDpi xmlns:a14="http://schemas.microsoft.com/office/drawing/2010/main" val="0"/>
              </a:ext>
            </a:extLst>
          </a:blip>
          <a:srcRect/>
          <a:stretch>
            <a:fillRect/>
          </a:stretch>
        </p:blipFill>
        <p:spPr>
          <a:xfrm>
            <a:off x="228600" y="1371600"/>
            <a:ext cx="8763000" cy="5257800"/>
          </a:xfr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C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r>
              <a:rPr lang="fa-IR" smtClean="0">
                <a:solidFill>
                  <a:srgbClr val="7B9899"/>
                </a:solidFill>
                <a:cs typeface="B Titr" panose="00000700000000000000" pitchFamily="2" charset="-78"/>
              </a:rPr>
              <a:t>مراحل استدلال اخلاقی</a:t>
            </a:r>
            <a:endParaRPr lang="en-US" smtClean="0">
              <a:solidFill>
                <a:srgbClr val="7B9899"/>
              </a:solidFill>
              <a:cs typeface="B Titr" panose="00000700000000000000" pitchFamily="2" charset="-78"/>
            </a:endParaRPr>
          </a:p>
        </p:txBody>
      </p:sp>
      <p:sp>
        <p:nvSpPr>
          <p:cNvPr id="34819" name="Content Placeholder 2"/>
          <p:cNvSpPr>
            <a:spLocks noGrp="1"/>
          </p:cNvSpPr>
          <p:nvPr>
            <p:ph sz="quarter" idx="1"/>
          </p:nvPr>
        </p:nvSpPr>
        <p:spPr>
          <a:xfrm>
            <a:off x="301625" y="1527175"/>
            <a:ext cx="8504238" cy="4572000"/>
          </a:xfrm>
        </p:spPr>
        <p:txBody>
          <a:bodyPr/>
          <a:lstStyle/>
          <a:p>
            <a:pPr algn="just" rtl="1" eaLnBrk="1" hangingPunct="1"/>
            <a:r>
              <a:rPr lang="fa-IR" sz="2400" smtClean="0">
                <a:cs typeface="B Lotus" panose="00000400000000000000" pitchFamily="2" charset="-78"/>
              </a:rPr>
              <a:t>«زنی به خاطر ابتلا به نوع خاصی سرطان در حال مرگ است. تنها یک دارو وجود دارد که پزشکان فکر می‌کنند ممکن است جان او را نجات دهد. این دارو به تازگی توسط داروسازی ساخته شده است. هر چند ساختن دارو پرهزینه بوده امّا داروساز قیمتی معادل 10 برابر هزینه ساخت برای آن در نظر گرفته است. مثلاً فرض کنید 200 دلار صرف ساختن آن کرده و 2000 دلار آن را به فروش می‌رساند. شوهر زن بیمار به هر کس که می‌شناسد برای قرض گرفتن مراجعه می‌کند امّا رویهم رفته موفق به جمع‌آوری بیشتر از 1000 دلار، یعنی نصف قیمت دارو نمی‌شود. او به داروساز می‌گوید که زنش در آستانه مرگ است و از او درخواست می‌کند که یا دارو را ارزانتر بدهد و یا به او اجازه دهد که بقیه پول آن را بعداً بپردازد. امّا داروساز موافقت نمی‌کند و می‌گوید من این دارو را کشف کرده‌ام و می‌خواهم از بابت آن پولدار شوم. سرانجام مرد از قانع‌کردن داروساز ناامید می‌شود و شبانه به داروخانه دستبرد می‌زند و دارو را برای زنش می‌دزدد. آیا آن مرد باید این کار را می‌کرد؟»</a:t>
            </a:r>
            <a:endParaRPr lang="en-US" sz="2400" smtClean="0">
              <a:cs typeface="B Lotus" panose="00000400000000000000" pitchFamily="2" charset="-7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C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eaLnBrk="1" hangingPunct="1"/>
            <a:r>
              <a:rPr lang="fa-IR" smtClean="0">
                <a:solidFill>
                  <a:srgbClr val="7B9899"/>
                </a:solidFill>
                <a:cs typeface="B Titr" panose="00000700000000000000" pitchFamily="2" charset="-78"/>
              </a:rPr>
              <a:t>مراحل استدلال اخلاقی</a:t>
            </a:r>
            <a:endParaRPr lang="en-US" smtClean="0">
              <a:solidFill>
                <a:srgbClr val="7B9899"/>
              </a:solidFill>
            </a:endParaRPr>
          </a:p>
        </p:txBody>
      </p:sp>
      <p:sp>
        <p:nvSpPr>
          <p:cNvPr id="35843" name="Content Placeholder 2"/>
          <p:cNvSpPr>
            <a:spLocks noGrp="1"/>
          </p:cNvSpPr>
          <p:nvPr>
            <p:ph sz="quarter" idx="1"/>
          </p:nvPr>
        </p:nvSpPr>
        <p:spPr>
          <a:xfrm>
            <a:off x="301625" y="1527175"/>
            <a:ext cx="8504238" cy="4572000"/>
          </a:xfrm>
        </p:spPr>
        <p:txBody>
          <a:bodyPr/>
          <a:lstStyle/>
          <a:p>
            <a:pPr algn="just" rtl="1" eaLnBrk="1" hangingPunct="1">
              <a:buFont typeface="Wingdings 2" panose="05020102010507070707" pitchFamily="18" charset="2"/>
              <a:buNone/>
            </a:pPr>
            <a:r>
              <a:rPr lang="ar-SA" b="1" smtClean="0">
                <a:cs typeface="B Lotus" panose="00000400000000000000" pitchFamily="2" charset="-78"/>
              </a:rPr>
              <a:t>سطح اول:</a:t>
            </a:r>
            <a:r>
              <a:rPr lang="fa-IR" b="1" smtClean="0">
                <a:cs typeface="B Lotus" panose="00000400000000000000" pitchFamily="2" charset="-78"/>
              </a:rPr>
              <a:t> </a:t>
            </a:r>
            <a:r>
              <a:rPr lang="ar-SA" b="1" smtClean="0">
                <a:cs typeface="B Lotus" panose="00000400000000000000" pitchFamily="2" charset="-78"/>
              </a:rPr>
              <a:t>اخلاق پيش‌عرفي</a:t>
            </a:r>
            <a:endParaRPr lang="en-US" smtClean="0">
              <a:cs typeface="B Lotus" panose="00000400000000000000" pitchFamily="2" charset="-78"/>
            </a:endParaRPr>
          </a:p>
          <a:p>
            <a:pPr algn="just" rtl="1" eaLnBrk="1" hangingPunct="1">
              <a:buFont typeface="Wingdings 2" panose="05020102010507070707" pitchFamily="18" charset="2"/>
              <a:buNone/>
            </a:pPr>
            <a:r>
              <a:rPr lang="ar-SA" smtClean="0">
                <a:cs typeface="B Lotus" panose="00000400000000000000" pitchFamily="2" charset="-78"/>
              </a:rPr>
              <a:t>مرحله‌ي 1:</a:t>
            </a:r>
            <a:r>
              <a:rPr lang="fa-IR" smtClean="0">
                <a:cs typeface="B Lotus" panose="00000400000000000000" pitchFamily="2" charset="-78"/>
              </a:rPr>
              <a:t> </a:t>
            </a:r>
            <a:r>
              <a:rPr lang="ar-SA" smtClean="0">
                <a:cs typeface="B Lotus" panose="00000400000000000000" pitchFamily="2" charset="-78"/>
              </a:rPr>
              <a:t>جهت‌گزيني براساس </a:t>
            </a:r>
            <a:r>
              <a:rPr lang="ar-SA" b="1" smtClean="0">
                <a:cs typeface="B Lotus" panose="00000400000000000000" pitchFamily="2" charset="-78"/>
              </a:rPr>
              <a:t>تنبيه</a:t>
            </a:r>
            <a:r>
              <a:rPr lang="ar-SA" smtClean="0">
                <a:cs typeface="B Lotus" panose="00000400000000000000" pitchFamily="2" charset="-78"/>
              </a:rPr>
              <a:t> (</a:t>
            </a:r>
            <a:r>
              <a:rPr lang="ar-SA" sz="2400" b="1" smtClean="0">
                <a:cs typeface="B Lotus" panose="00000400000000000000" pitchFamily="2" charset="-78"/>
              </a:rPr>
              <a:t>اطاعت از قوانين به‌منظور اجتناب از تنبيه)</a:t>
            </a:r>
            <a:endParaRPr lang="en-US" sz="2400" b="1" smtClean="0">
              <a:cs typeface="B Lotus" panose="00000400000000000000" pitchFamily="2" charset="-78"/>
            </a:endParaRPr>
          </a:p>
          <a:p>
            <a:pPr algn="just" rtl="1" eaLnBrk="1" hangingPunct="1">
              <a:buFont typeface="Wingdings 2" panose="05020102010507070707" pitchFamily="18" charset="2"/>
              <a:buNone/>
            </a:pPr>
            <a:r>
              <a:rPr lang="fa-IR" sz="1900" b="1" smtClean="0">
                <a:cs typeface="B Lotus" panose="00000400000000000000" pitchFamily="2" charset="-78"/>
              </a:rPr>
              <a:t>پاسخ موافق </a:t>
            </a:r>
            <a:r>
              <a:rPr lang="fa-IR" sz="1900" smtClean="0">
                <a:cs typeface="B Lotus" panose="00000400000000000000" pitchFamily="2" charset="-78"/>
              </a:rPr>
              <a:t>: او باید دارو را بدزدد چون اگر اجازه دهد زنش بمیرد به دردسر می افتد. </a:t>
            </a:r>
            <a:r>
              <a:rPr lang="fa-IR" smtClean="0"/>
              <a:t>   </a:t>
            </a:r>
          </a:p>
          <a:p>
            <a:pPr algn="just" rtl="1" eaLnBrk="1" hangingPunct="1">
              <a:buFont typeface="Wingdings 2" panose="05020102010507070707" pitchFamily="18" charset="2"/>
              <a:buNone/>
            </a:pPr>
            <a:r>
              <a:rPr lang="fa-IR" sz="1900" b="1" smtClean="0">
                <a:cs typeface="B Lotus" panose="00000400000000000000" pitchFamily="2" charset="-78"/>
              </a:rPr>
              <a:t>پاسخ مخالف </a:t>
            </a:r>
            <a:r>
              <a:rPr lang="fa-IR" sz="1900" smtClean="0">
                <a:cs typeface="B Lotus" panose="00000400000000000000" pitchFamily="2" charset="-78"/>
              </a:rPr>
              <a:t>:او نباید دارو را بدزدد، چون اگر این کار را بکند، دستگیر شده به زندان می افتد.</a:t>
            </a:r>
          </a:p>
          <a:p>
            <a:pPr algn="just" rtl="1" eaLnBrk="1" hangingPunct="1">
              <a:buFont typeface="Wingdings 2" panose="05020102010507070707" pitchFamily="18" charset="2"/>
              <a:buNone/>
            </a:pPr>
            <a:endParaRPr lang="en-US" sz="1900" smtClean="0">
              <a:cs typeface="B Lotus" panose="00000400000000000000" pitchFamily="2" charset="-78"/>
            </a:endParaRPr>
          </a:p>
          <a:p>
            <a:pPr algn="just" rtl="1" eaLnBrk="1" hangingPunct="1">
              <a:buFont typeface="Wingdings 2" panose="05020102010507070707" pitchFamily="18" charset="2"/>
              <a:buNone/>
            </a:pPr>
            <a:r>
              <a:rPr lang="ar-SA" smtClean="0">
                <a:cs typeface="B Lotus" panose="00000400000000000000" pitchFamily="2" charset="-78"/>
              </a:rPr>
              <a:t>مرحله‌ي 2:جهت‌گزيني براساس </a:t>
            </a:r>
            <a:r>
              <a:rPr lang="ar-SA" b="1" smtClean="0">
                <a:cs typeface="B Lotus" panose="00000400000000000000" pitchFamily="2" charset="-78"/>
              </a:rPr>
              <a:t>پاداش</a:t>
            </a:r>
            <a:r>
              <a:rPr lang="ar-SA" smtClean="0">
                <a:cs typeface="B Lotus" panose="00000400000000000000" pitchFamily="2" charset="-78"/>
              </a:rPr>
              <a:t> </a:t>
            </a:r>
            <a:r>
              <a:rPr lang="ar-SA" sz="2400" b="1" smtClean="0">
                <a:cs typeface="B Lotus" panose="00000400000000000000" pitchFamily="2" charset="-78"/>
              </a:rPr>
              <a:t>(همنوايي براساس دريافت پاداش و مزايا)</a:t>
            </a:r>
            <a:endParaRPr lang="en-US" sz="2400" b="1" smtClean="0">
              <a:cs typeface="B Lotus" panose="00000400000000000000" pitchFamily="2" charset="-78"/>
            </a:endParaRPr>
          </a:p>
          <a:p>
            <a:pPr algn="just" rtl="1" eaLnBrk="1" hangingPunct="1">
              <a:lnSpc>
                <a:spcPct val="110000"/>
              </a:lnSpc>
              <a:buFont typeface="Wingdings 2" panose="05020102010507070707" pitchFamily="18" charset="2"/>
              <a:buNone/>
            </a:pPr>
            <a:r>
              <a:rPr lang="fa-IR" sz="1900" b="1" smtClean="0">
                <a:cs typeface="B Lotus" panose="00000400000000000000" pitchFamily="2" charset="-78"/>
              </a:rPr>
              <a:t>پاسخ موافق : </a:t>
            </a:r>
            <a:r>
              <a:rPr lang="fa-IR" sz="1900" smtClean="0">
                <a:cs typeface="B Lotus" panose="00000400000000000000" pitchFamily="2" charset="-78"/>
              </a:rPr>
              <a:t>دزدیدن دارو درست است چون می خواهد زنش زنده بماند .</a:t>
            </a:r>
            <a:r>
              <a:rPr lang="fa-IR" smtClean="0"/>
              <a:t>  </a:t>
            </a:r>
          </a:p>
          <a:p>
            <a:pPr algn="just" rtl="1" eaLnBrk="1" hangingPunct="1">
              <a:lnSpc>
                <a:spcPct val="110000"/>
              </a:lnSpc>
              <a:buFont typeface="Wingdings 2" panose="05020102010507070707" pitchFamily="18" charset="2"/>
              <a:buNone/>
            </a:pPr>
            <a:r>
              <a:rPr lang="fa-IR" sz="1900" b="1" smtClean="0">
                <a:cs typeface="B Lotus" panose="00000400000000000000" pitchFamily="2" charset="-78"/>
              </a:rPr>
              <a:t>پاسخ مخالف </a:t>
            </a:r>
            <a:r>
              <a:rPr lang="fa-IR" smtClean="0"/>
              <a:t>: </a:t>
            </a:r>
            <a:r>
              <a:rPr lang="fa-IR" sz="1900" smtClean="0">
                <a:cs typeface="B Lotus" panose="00000400000000000000" pitchFamily="2" charset="-78"/>
              </a:rPr>
              <a:t>دزدیدن دارو درست نیست زیرا دارو ساز از این طریق امرار معاش می کند.</a:t>
            </a:r>
            <a:endParaRPr lang="en-US" sz="1900" smtClean="0">
              <a:cs typeface="B Lotus" panose="00000400000000000000" pitchFamily="2" charset="-7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C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pPr eaLnBrk="1" hangingPunct="1"/>
            <a:r>
              <a:rPr lang="fa-IR" smtClean="0">
                <a:solidFill>
                  <a:srgbClr val="7B9899"/>
                </a:solidFill>
                <a:cs typeface="B Titr" panose="00000700000000000000" pitchFamily="2" charset="-78"/>
              </a:rPr>
              <a:t>سطح دوم : اخلاق عرفی</a:t>
            </a:r>
            <a:endParaRPr lang="en-US" smtClean="0">
              <a:solidFill>
                <a:srgbClr val="7B9899"/>
              </a:solidFill>
              <a:cs typeface="B Titr" panose="00000700000000000000" pitchFamily="2" charset="-78"/>
            </a:endParaRPr>
          </a:p>
        </p:txBody>
      </p:sp>
      <p:sp>
        <p:nvSpPr>
          <p:cNvPr id="36867" name="Content Placeholder 2"/>
          <p:cNvSpPr>
            <a:spLocks noGrp="1"/>
          </p:cNvSpPr>
          <p:nvPr>
            <p:ph sz="quarter" idx="1"/>
          </p:nvPr>
        </p:nvSpPr>
        <p:spPr>
          <a:xfrm>
            <a:off x="301625" y="1527175"/>
            <a:ext cx="8504238" cy="4572000"/>
          </a:xfrm>
        </p:spPr>
        <p:txBody>
          <a:bodyPr/>
          <a:lstStyle/>
          <a:p>
            <a:pPr algn="just" rtl="1" eaLnBrk="1" hangingPunct="1">
              <a:lnSpc>
                <a:spcPct val="110000"/>
              </a:lnSpc>
              <a:buFont typeface="Wingdings 2" panose="05020102010507070707" pitchFamily="18" charset="2"/>
              <a:buNone/>
            </a:pPr>
            <a:r>
              <a:rPr lang="ar-SA" smtClean="0">
                <a:cs typeface="B Lotus" panose="00000400000000000000" pitchFamily="2" charset="-78"/>
              </a:rPr>
              <a:t>مرحله‌ي 3:جهت‌گزيني براساس الگوي دختر‌خوب / پسر‌خوب ( </a:t>
            </a:r>
            <a:r>
              <a:rPr lang="ar-SA" sz="2400" b="1" smtClean="0">
                <a:cs typeface="B Lotus" panose="00000400000000000000" pitchFamily="2" charset="-78"/>
              </a:rPr>
              <a:t>همنوايي نشان مي‌دهد تا ازعدم تأييد ديگران در امان بماند).</a:t>
            </a:r>
            <a:endParaRPr lang="fa-IR" sz="2400" b="1" smtClean="0">
              <a:cs typeface="B Lotus" panose="00000400000000000000" pitchFamily="2" charset="-78"/>
            </a:endParaRPr>
          </a:p>
          <a:p>
            <a:pPr algn="r" rtl="1" eaLnBrk="1" hangingPunct="1">
              <a:buFont typeface="Wingdings 2" panose="05020102010507070707" pitchFamily="18" charset="2"/>
              <a:buNone/>
            </a:pPr>
            <a:r>
              <a:rPr lang="fa-IR" sz="2200" b="1" smtClean="0">
                <a:cs typeface="B Lotus" panose="00000400000000000000" pitchFamily="2" charset="-78"/>
              </a:rPr>
              <a:t>پاسخ موافق </a:t>
            </a:r>
            <a:r>
              <a:rPr lang="fa-IR" sz="2400" smtClean="0"/>
              <a:t>: </a:t>
            </a:r>
            <a:r>
              <a:rPr lang="fa-IR" sz="1800" smtClean="0">
                <a:cs typeface="B Lotus" panose="00000400000000000000" pitchFamily="2" charset="-78"/>
              </a:rPr>
              <a:t>بدزدد زیرا اگر این </a:t>
            </a:r>
            <a:r>
              <a:rPr lang="fa-IR" sz="2200" b="1" smtClean="0">
                <a:cs typeface="B Lotus" panose="00000400000000000000" pitchFamily="2" charset="-78"/>
              </a:rPr>
              <a:t>کار را نکند </a:t>
            </a:r>
            <a:r>
              <a:rPr lang="fa-IR" sz="1800" smtClean="0">
                <a:cs typeface="B Lotus" panose="00000400000000000000" pitchFamily="2" charset="-78"/>
              </a:rPr>
              <a:t>بخاطر اینکه زنش را دوست نداشته، او را سرزنش می کنند </a:t>
            </a:r>
            <a:r>
              <a:rPr lang="fa-IR" sz="2400" smtClean="0"/>
              <a:t>.</a:t>
            </a:r>
          </a:p>
          <a:p>
            <a:pPr algn="r" rtl="1" eaLnBrk="1" hangingPunct="1">
              <a:buFont typeface="Wingdings 2" panose="05020102010507070707" pitchFamily="18" charset="2"/>
              <a:buNone/>
            </a:pPr>
            <a:r>
              <a:rPr lang="fa-IR" sz="2400" smtClean="0"/>
              <a:t> </a:t>
            </a:r>
            <a:r>
              <a:rPr lang="fa-IR" sz="2200" b="1" smtClean="0">
                <a:cs typeface="B Lotus" panose="00000400000000000000" pitchFamily="2" charset="-78"/>
              </a:rPr>
              <a:t>پاسخ مخالف</a:t>
            </a:r>
            <a:r>
              <a:rPr lang="fa-IR" sz="2400" smtClean="0"/>
              <a:t>: </a:t>
            </a:r>
            <a:r>
              <a:rPr lang="fa-IR" sz="1800" smtClean="0">
                <a:cs typeface="B Lotus" panose="00000400000000000000" pitchFamily="2" charset="-78"/>
              </a:rPr>
              <a:t>چون نزد خانواده بی حرمت می شود این کار را نباید انجام دهد .</a:t>
            </a:r>
            <a:endParaRPr lang="en-US" sz="1800" smtClean="0">
              <a:cs typeface="B Lotus" panose="00000400000000000000" pitchFamily="2" charset="-78"/>
            </a:endParaRPr>
          </a:p>
          <a:p>
            <a:pPr algn="just" rtl="1" eaLnBrk="1" hangingPunct="1">
              <a:lnSpc>
                <a:spcPct val="110000"/>
              </a:lnSpc>
              <a:buFont typeface="Wingdings 2" panose="05020102010507070707" pitchFamily="18" charset="2"/>
              <a:buNone/>
            </a:pPr>
            <a:r>
              <a:rPr lang="ar-SA" smtClean="0">
                <a:cs typeface="B Lotus" panose="00000400000000000000" pitchFamily="2" charset="-78"/>
              </a:rPr>
              <a:t>مرحله‌ي 4:جهت‌گزيني براساس وابستگي به مراجع قوانين (</a:t>
            </a:r>
            <a:r>
              <a:rPr lang="ar-SA" sz="2400" b="1" smtClean="0">
                <a:cs typeface="B Lotus" panose="00000400000000000000" pitchFamily="2" charset="-78"/>
              </a:rPr>
              <a:t>قانون و قواعد اجتماعي را رعايت مي‌كند تا ازتوبيخ مراجع قدرت و احساس گناه در مورد انجام ندادن وظايف خود در امان باشد).</a:t>
            </a:r>
            <a:endParaRPr lang="en-US" sz="2400" b="1" smtClean="0">
              <a:cs typeface="B Lotus" panose="00000400000000000000" pitchFamily="2" charset="-78"/>
            </a:endParaRPr>
          </a:p>
          <a:p>
            <a:pPr algn="r" rtl="1" eaLnBrk="1" hangingPunct="1">
              <a:buFont typeface="Wingdings 2" panose="05020102010507070707" pitchFamily="18" charset="2"/>
              <a:buNone/>
            </a:pPr>
            <a:r>
              <a:rPr lang="fa-IR" sz="2200" b="1" smtClean="0">
                <a:cs typeface="B Lotus" panose="00000400000000000000" pitchFamily="2" charset="-78"/>
              </a:rPr>
              <a:t>پاسخ موافق</a:t>
            </a:r>
            <a:r>
              <a:rPr lang="fa-IR" smtClean="0"/>
              <a:t>:</a:t>
            </a:r>
            <a:r>
              <a:rPr lang="fa-IR" sz="1800" smtClean="0">
                <a:cs typeface="B Lotus" panose="00000400000000000000" pitchFamily="2" charset="-78"/>
              </a:rPr>
              <a:t> باید دارو را بدزدد اما فقط به این نیت که پول آن را به دارو ساز بپردازد.</a:t>
            </a:r>
            <a:r>
              <a:rPr lang="fa-IR" smtClean="0"/>
              <a:t>  </a:t>
            </a:r>
          </a:p>
          <a:p>
            <a:pPr algn="r" rtl="1" eaLnBrk="1" hangingPunct="1">
              <a:buFont typeface="Wingdings 2" panose="05020102010507070707" pitchFamily="18" charset="2"/>
              <a:buNone/>
            </a:pPr>
            <a:r>
              <a:rPr lang="fa-IR" sz="2200" b="1" smtClean="0">
                <a:cs typeface="B Lotus" panose="00000400000000000000" pitchFamily="2" charset="-78"/>
              </a:rPr>
              <a:t>پاسخ مخالف </a:t>
            </a:r>
            <a:r>
              <a:rPr lang="fa-IR" smtClean="0"/>
              <a:t>: </a:t>
            </a:r>
            <a:r>
              <a:rPr lang="fa-IR" sz="1800" smtClean="0">
                <a:cs typeface="B Lotus" panose="00000400000000000000" pitchFamily="2" charset="-78"/>
              </a:rPr>
              <a:t>این طبیعی است که او بخواهد همسرش را نجات دهد اما دزدیدن همیشه کار خطایی است.</a:t>
            </a:r>
            <a:endParaRPr lang="en-US" sz="1800" smtClean="0">
              <a:cs typeface="B Lotus" panose="00000400000000000000" pitchFamily="2" charset="-78"/>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C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eaLnBrk="1" hangingPunct="1"/>
            <a:r>
              <a:rPr lang="fa-IR" smtClean="0">
                <a:solidFill>
                  <a:srgbClr val="7B9899"/>
                </a:solidFill>
                <a:cs typeface="B Titr" panose="00000700000000000000" pitchFamily="2" charset="-78"/>
              </a:rPr>
              <a:t>سطح سوم: اخلاق پس عرفی</a:t>
            </a:r>
            <a:endParaRPr lang="en-US" smtClean="0">
              <a:solidFill>
                <a:srgbClr val="7B9899"/>
              </a:solidFill>
              <a:cs typeface="B Titr" panose="00000700000000000000" pitchFamily="2" charset="-78"/>
            </a:endParaRPr>
          </a:p>
        </p:txBody>
      </p:sp>
      <p:sp>
        <p:nvSpPr>
          <p:cNvPr id="37891" name="Content Placeholder 2"/>
          <p:cNvSpPr>
            <a:spLocks noGrp="1"/>
          </p:cNvSpPr>
          <p:nvPr>
            <p:ph sz="quarter" idx="1"/>
          </p:nvPr>
        </p:nvSpPr>
        <p:spPr>
          <a:xfrm>
            <a:off x="301625" y="1527175"/>
            <a:ext cx="8504238" cy="4572000"/>
          </a:xfrm>
        </p:spPr>
        <p:txBody>
          <a:bodyPr/>
          <a:lstStyle/>
          <a:p>
            <a:pPr algn="just" rtl="1" eaLnBrk="1" hangingPunct="1">
              <a:buFont typeface="Wingdings 2" panose="05020102010507070707" pitchFamily="18" charset="2"/>
              <a:buNone/>
            </a:pPr>
            <a:r>
              <a:rPr lang="ar-SA" smtClean="0">
                <a:cs typeface="B Lotus" panose="00000400000000000000" pitchFamily="2" charset="-78"/>
              </a:rPr>
              <a:t>مرحله‌ي 5:جهت‌گزيني مبتني بر قوانين اجتماعي (</a:t>
            </a:r>
            <a:r>
              <a:rPr lang="ar-SA" sz="2600" b="1" smtClean="0">
                <a:cs typeface="B Lotus" panose="00000400000000000000" pitchFamily="2" charset="-78"/>
              </a:rPr>
              <a:t>اعمال خود را طبق اصولي كه همگان براي بهزيستي جامعه الزامي مي دانند هدايت مي‌كند؛ از اصول پيروي مي كند تا از احترام همگان برخوردار باشد و از اين طريق احترام به نفس خود را نيز حفظ كند</a:t>
            </a:r>
            <a:r>
              <a:rPr lang="ar-SA" smtClean="0">
                <a:cs typeface="B Lotus" panose="00000400000000000000" pitchFamily="2" charset="-78"/>
              </a:rPr>
              <a:t>).</a:t>
            </a:r>
            <a:endParaRPr lang="fa-IR" smtClean="0">
              <a:cs typeface="B Lotus" panose="00000400000000000000" pitchFamily="2" charset="-78"/>
            </a:endParaRPr>
          </a:p>
          <a:p>
            <a:pPr algn="just" rtl="1" eaLnBrk="1" hangingPunct="1">
              <a:buFont typeface="Wingdings 2" panose="05020102010507070707" pitchFamily="18" charset="2"/>
              <a:buNone/>
            </a:pPr>
            <a:r>
              <a:rPr lang="fa-IR" sz="2200" b="1" smtClean="0">
                <a:cs typeface="B Lotus" panose="00000400000000000000" pitchFamily="2" charset="-78"/>
              </a:rPr>
              <a:t>پاسخ موافق </a:t>
            </a:r>
            <a:r>
              <a:rPr lang="fa-IR" smtClean="0"/>
              <a:t>: </a:t>
            </a:r>
            <a:r>
              <a:rPr lang="fa-IR" sz="2100" smtClean="0">
                <a:cs typeface="B Lotus" panose="00000400000000000000" pitchFamily="2" charset="-78"/>
              </a:rPr>
              <a:t>دزدیدن در این موقعیت واقعاً درست نبود اما اگر انجام دهد مجاز و محق است.</a:t>
            </a:r>
          </a:p>
          <a:p>
            <a:pPr algn="just" rtl="1" eaLnBrk="1" hangingPunct="1">
              <a:buFont typeface="Wingdings 2" panose="05020102010507070707" pitchFamily="18" charset="2"/>
              <a:buNone/>
            </a:pPr>
            <a:r>
              <a:rPr lang="fa-IR" smtClean="0"/>
              <a:t> </a:t>
            </a:r>
            <a:r>
              <a:rPr lang="fa-IR" sz="2200" b="1" smtClean="0">
                <a:cs typeface="B Lotus" panose="00000400000000000000" pitchFamily="2" charset="-78"/>
              </a:rPr>
              <a:t>پاسخ منفی</a:t>
            </a:r>
            <a:r>
              <a:rPr lang="fa-IR" sz="2400" smtClean="0"/>
              <a:t>: </a:t>
            </a:r>
            <a:r>
              <a:rPr lang="fa-IR" sz="2100" smtClean="0">
                <a:cs typeface="B Lotus" panose="00000400000000000000" pitchFamily="2" charset="-78"/>
              </a:rPr>
              <a:t>افراد نمی توانند هنگامی که دچار یاس و ناامیدی می شوند دست به دزدی بزنند. ممکن است هدف خوب باشد ، اما هدف وسیله را توجیه نمی کند .</a:t>
            </a:r>
            <a:endParaRPr lang="en-US" sz="2100" smtClean="0">
              <a:cs typeface="B Lotus" panose="00000400000000000000" pitchFamily="2" charset="-78"/>
            </a:endParaRPr>
          </a:p>
          <a:p>
            <a:pPr eaLnBrk="1" hangingPunct="1"/>
            <a:endParaRPr lang="en-US"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C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pPr eaLnBrk="1" hangingPunct="1"/>
            <a:endParaRPr lang="fa-IR" smtClean="0">
              <a:solidFill>
                <a:srgbClr val="7B9899"/>
              </a:solidFill>
            </a:endParaRPr>
          </a:p>
        </p:txBody>
      </p:sp>
      <p:sp>
        <p:nvSpPr>
          <p:cNvPr id="38915" name="Content Placeholder 2"/>
          <p:cNvSpPr>
            <a:spLocks noGrp="1"/>
          </p:cNvSpPr>
          <p:nvPr>
            <p:ph sz="quarter" idx="1"/>
          </p:nvPr>
        </p:nvSpPr>
        <p:spPr>
          <a:xfrm>
            <a:off x="301625" y="1527175"/>
            <a:ext cx="8504238" cy="4572000"/>
          </a:xfrm>
        </p:spPr>
        <p:txBody>
          <a:bodyPr/>
          <a:lstStyle/>
          <a:p>
            <a:pPr algn="r" rtl="1" eaLnBrk="1" hangingPunct="1"/>
            <a:r>
              <a:rPr lang="ar-SA" smtClean="0">
                <a:cs typeface="B Lotus" panose="00000400000000000000" pitchFamily="2" charset="-78"/>
              </a:rPr>
              <a:t>مرحله‌ي 6:جهت‌گزيني مبتني بر اصول اخلاقي (اعمال خود را طبق اصولي كه شخصأ انتخاب كرده – اصولي كه در آن عدالت، سرافرازي و برابري ارزشمند شناخته مي شود – هدايت مي كند تا از سرزنش خويشتن </a:t>
            </a:r>
            <a:endParaRPr lang="fa-IR" smtClean="0">
              <a:cs typeface="B Lotus" panose="00000400000000000000" pitchFamily="2" charset="-78"/>
            </a:endParaRPr>
          </a:p>
          <a:p>
            <a:pPr algn="r" rtl="1" eaLnBrk="1" hangingPunct="1">
              <a:buFont typeface="Wingdings 2" panose="05020102010507070707" pitchFamily="18" charset="2"/>
              <a:buNone/>
            </a:pPr>
            <a:endParaRPr lang="en-US" smtClean="0">
              <a:cs typeface="B Lotus" panose="00000400000000000000" pitchFamily="2" charset="-78"/>
            </a:endParaRPr>
          </a:p>
          <a:p>
            <a:pPr lvl="1" algn="just" rtl="1" eaLnBrk="1" hangingPunct="1"/>
            <a:r>
              <a:rPr lang="fa-IR" b="1" smtClean="0">
                <a:solidFill>
                  <a:schemeClr val="tx1"/>
                </a:solidFill>
                <a:cs typeface="B Lotus" panose="00000400000000000000" pitchFamily="2" charset="-78"/>
              </a:rPr>
              <a:t>پاسخ موافق </a:t>
            </a:r>
            <a:r>
              <a:rPr lang="fa-IR" smtClean="0"/>
              <a:t>: </a:t>
            </a:r>
            <a:r>
              <a:rPr lang="fa-IR" sz="1900" b="1" smtClean="0">
                <a:solidFill>
                  <a:schemeClr val="tx1"/>
                </a:solidFill>
                <a:cs typeface="B Lotus" panose="00000400000000000000" pitchFamily="2" charset="-78"/>
              </a:rPr>
              <a:t>او باید بدزدد. او باید بر اساس اصل  بقای زندگی و احترام به آن عمل کند </a:t>
            </a:r>
            <a:r>
              <a:rPr lang="fa-IR" smtClean="0"/>
              <a:t>. </a:t>
            </a:r>
          </a:p>
          <a:p>
            <a:pPr lvl="1" algn="just" rtl="1" eaLnBrk="1" hangingPunct="1"/>
            <a:r>
              <a:rPr lang="fa-IR" b="1" smtClean="0">
                <a:solidFill>
                  <a:schemeClr val="tx1"/>
                </a:solidFill>
                <a:cs typeface="B Lotus" panose="00000400000000000000" pitchFamily="2" charset="-78"/>
              </a:rPr>
              <a:t>پاسخ مخالف </a:t>
            </a:r>
            <a:r>
              <a:rPr lang="fa-IR" smtClean="0"/>
              <a:t>: </a:t>
            </a:r>
            <a:r>
              <a:rPr lang="fa-IR" sz="1900" b="1" smtClean="0">
                <a:solidFill>
                  <a:schemeClr val="tx1"/>
                </a:solidFill>
                <a:cs typeface="B Lotus" panose="00000400000000000000" pitchFamily="2" charset="-78"/>
              </a:rPr>
              <a:t>اگر او دارو را بدزدد به وسیله دیگران سرزنش نمی شود، بلکه او خود را به دلیل سرپیچی از معیارهای انسانی ، چون صداقت و درستکاری ، سرزنش و توبیخ می کند .</a:t>
            </a:r>
            <a:endParaRPr lang="en-US" sz="1900" b="1" smtClean="0">
              <a:solidFill>
                <a:schemeClr val="tx1"/>
              </a:solidFill>
              <a:cs typeface="B Lotus" panose="00000400000000000000" pitchFamily="2" charset="-78"/>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C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pPr eaLnBrk="1" hangingPunct="1"/>
            <a:r>
              <a:rPr lang="fa-IR" smtClean="0">
                <a:solidFill>
                  <a:srgbClr val="7B9899"/>
                </a:solidFill>
                <a:cs typeface="B Titr" panose="00000700000000000000" pitchFamily="2" charset="-78"/>
              </a:rPr>
              <a:t>شخصیت و رشد اجتماعی</a:t>
            </a:r>
            <a:endParaRPr lang="en-US" smtClean="0">
              <a:solidFill>
                <a:srgbClr val="7B9899"/>
              </a:solidFill>
              <a:cs typeface="B Titr" panose="00000700000000000000" pitchFamily="2" charset="-78"/>
            </a:endParaRPr>
          </a:p>
        </p:txBody>
      </p:sp>
      <p:sp>
        <p:nvSpPr>
          <p:cNvPr id="39939" name="Content Placeholder 2"/>
          <p:cNvSpPr>
            <a:spLocks noGrp="1"/>
          </p:cNvSpPr>
          <p:nvPr>
            <p:ph sz="quarter" idx="1"/>
          </p:nvPr>
        </p:nvSpPr>
        <p:spPr>
          <a:xfrm>
            <a:off x="301625" y="1527175"/>
            <a:ext cx="8504238" cy="4572000"/>
          </a:xfrm>
        </p:spPr>
        <p:txBody>
          <a:bodyPr/>
          <a:lstStyle/>
          <a:p>
            <a:pPr algn="r" rtl="1" eaLnBrk="1" hangingPunct="1">
              <a:lnSpc>
                <a:spcPct val="150000"/>
              </a:lnSpc>
            </a:pPr>
            <a:r>
              <a:rPr lang="fa-IR" smtClean="0">
                <a:cs typeface="B Lotus" panose="00000400000000000000" pitchFamily="2" charset="-78"/>
              </a:rPr>
              <a:t> نوزادان در همان هفته های نخست زندگی، از نظر سطح فعالیت، میزان پاسخ دهی به تغییر محیط و تحریک پذیری ، تفاوتهایی با هم دارند. این صفات شخصیتی مرتبط با خلق را </a:t>
            </a:r>
            <a:r>
              <a:rPr lang="fa-IR" b="1" smtClean="0">
                <a:cs typeface="B Lotus" panose="00000400000000000000" pitchFamily="2" charset="-78"/>
              </a:rPr>
              <a:t>مزاج (خلق و خو) </a:t>
            </a:r>
            <a:r>
              <a:rPr lang="fa-IR" smtClean="0">
                <a:cs typeface="B Lotus" panose="00000400000000000000" pitchFamily="2" charset="-78"/>
              </a:rPr>
              <a:t>می نامند.</a:t>
            </a:r>
          </a:p>
          <a:p>
            <a:pPr algn="r" rtl="1" eaLnBrk="1" hangingPunct="1">
              <a:lnSpc>
                <a:spcPct val="150000"/>
              </a:lnSpc>
            </a:pPr>
            <a:r>
              <a:rPr lang="fa-IR" smtClean="0">
                <a:cs typeface="B Lotus" panose="00000400000000000000" pitchFamily="2" charset="-78"/>
              </a:rPr>
              <a:t> سه نوع خلق و خو از نظر از نظر الکساندر چس و استلا توماس</a:t>
            </a:r>
          </a:p>
          <a:p>
            <a:pPr lvl="1" algn="r" rtl="1" eaLnBrk="1" hangingPunct="1">
              <a:lnSpc>
                <a:spcPct val="150000"/>
              </a:lnSpc>
            </a:pPr>
            <a:r>
              <a:rPr lang="fa-IR" smtClean="0">
                <a:cs typeface="B Lotus" panose="00000400000000000000" pitchFamily="2" charset="-78"/>
              </a:rPr>
              <a:t> کودکان راحت :</a:t>
            </a:r>
          </a:p>
          <a:p>
            <a:pPr lvl="1" algn="r" rtl="1" eaLnBrk="1" hangingPunct="1">
              <a:lnSpc>
                <a:spcPct val="150000"/>
              </a:lnSpc>
            </a:pPr>
            <a:r>
              <a:rPr lang="fa-IR" smtClean="0">
                <a:cs typeface="B Lotus" panose="00000400000000000000" pitchFamily="2" charset="-78"/>
              </a:rPr>
              <a:t> کودکان بدقلق</a:t>
            </a:r>
          </a:p>
          <a:p>
            <a:pPr lvl="1" algn="r" rtl="1" eaLnBrk="1" hangingPunct="1">
              <a:lnSpc>
                <a:spcPct val="150000"/>
              </a:lnSpc>
            </a:pPr>
            <a:r>
              <a:rPr lang="fa-IR" smtClean="0">
                <a:cs typeface="B Lotus" panose="00000400000000000000" pitchFamily="2" charset="-78"/>
              </a:rPr>
              <a:t> کودکان دیرگرم</a:t>
            </a:r>
          </a:p>
          <a:p>
            <a:pPr lvl="1" algn="r" rtl="1" eaLnBrk="1" hangingPunct="1">
              <a:lnSpc>
                <a:spcPct val="150000"/>
              </a:lnSpc>
              <a:buFont typeface="Wingdings" panose="05000000000000000000" pitchFamily="2" charset="2"/>
              <a:buNone/>
            </a:pPr>
            <a:endParaRPr lang="en-US" smtClean="0">
              <a:cs typeface="B Lotus" panose="00000400000000000000" pitchFamily="2" charset="-78"/>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C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pPr eaLnBrk="1" hangingPunct="1"/>
            <a:r>
              <a:rPr lang="fa-IR" smtClean="0">
                <a:solidFill>
                  <a:srgbClr val="7B9899"/>
                </a:solidFill>
                <a:cs typeface="B Titr" panose="00000700000000000000" pitchFamily="2" charset="-78"/>
              </a:rPr>
              <a:t>شخصیت و رشد اجتماعی</a:t>
            </a:r>
            <a:endParaRPr lang="en-US" smtClean="0">
              <a:solidFill>
                <a:srgbClr val="7B9899"/>
              </a:solidFill>
            </a:endParaRPr>
          </a:p>
        </p:txBody>
      </p:sp>
      <p:sp>
        <p:nvSpPr>
          <p:cNvPr id="40963" name="Content Placeholder 2"/>
          <p:cNvSpPr>
            <a:spLocks noGrp="1"/>
          </p:cNvSpPr>
          <p:nvPr>
            <p:ph sz="quarter" idx="1"/>
          </p:nvPr>
        </p:nvSpPr>
        <p:spPr>
          <a:xfrm>
            <a:off x="301625" y="1527175"/>
            <a:ext cx="8504238" cy="4572000"/>
          </a:xfrm>
        </p:spPr>
        <p:txBody>
          <a:bodyPr/>
          <a:lstStyle/>
          <a:p>
            <a:pPr algn="r" rtl="1" eaLnBrk="1" hangingPunct="1">
              <a:lnSpc>
                <a:spcPct val="150000"/>
              </a:lnSpc>
            </a:pPr>
            <a:r>
              <a:rPr lang="fa-IR" smtClean="0">
                <a:cs typeface="B Lotus" panose="00000400000000000000" pitchFamily="2" charset="-78"/>
              </a:rPr>
              <a:t> رفتار اجتماعی کودک</a:t>
            </a:r>
          </a:p>
          <a:p>
            <a:pPr lvl="1" algn="r" rtl="1" eaLnBrk="1" hangingPunct="1">
              <a:lnSpc>
                <a:spcPct val="150000"/>
              </a:lnSpc>
            </a:pPr>
            <a:r>
              <a:rPr lang="fa-IR" smtClean="0">
                <a:cs typeface="B Lotus" panose="00000400000000000000" pitchFamily="2" charset="-78"/>
              </a:rPr>
              <a:t> لبخند زدن در دو ماهگی </a:t>
            </a:r>
          </a:p>
          <a:p>
            <a:pPr lvl="1" algn="r" rtl="1" eaLnBrk="1" hangingPunct="1">
              <a:lnSpc>
                <a:spcPct val="150000"/>
              </a:lnSpc>
            </a:pPr>
            <a:r>
              <a:rPr lang="fa-IR" smtClean="0">
                <a:cs typeface="B Lotus" panose="00000400000000000000" pitchFamily="2" charset="-78"/>
              </a:rPr>
              <a:t> در 3 یا 4 ماهگی کودک افراد آشنا را می شناسد و در واکنش به آنها لبخند بیشتری می زند</a:t>
            </a:r>
          </a:p>
          <a:p>
            <a:pPr lvl="1" algn="r" rtl="1" eaLnBrk="1" hangingPunct="1">
              <a:lnSpc>
                <a:spcPct val="150000"/>
              </a:lnSpc>
            </a:pPr>
            <a:r>
              <a:rPr lang="fa-IR" smtClean="0">
                <a:cs typeface="B Lotus" panose="00000400000000000000" pitchFamily="2" charset="-78"/>
              </a:rPr>
              <a:t> اضطراب غریبگی در حدود 8 ماهگی</a:t>
            </a:r>
          </a:p>
          <a:p>
            <a:pPr algn="r" rtl="1" eaLnBrk="1" hangingPunct="1">
              <a:lnSpc>
                <a:spcPct val="150000"/>
              </a:lnSpc>
            </a:pPr>
            <a:r>
              <a:rPr lang="fa-IR" smtClean="0">
                <a:cs typeface="B Lotus" panose="00000400000000000000" pitchFamily="2" charset="-78"/>
              </a:rPr>
              <a:t> دلبستگی : </a:t>
            </a:r>
            <a:r>
              <a:rPr lang="fa-IR" sz="2000" smtClean="0">
                <a:cs typeface="B Lotus" panose="00000400000000000000" pitchFamily="2" charset="-78"/>
              </a:rPr>
              <a:t>تمایل کودک به داشتن رابطه ای صمیمی با عده ای و احساس امنیت بیشتر در حضور آنها</a:t>
            </a:r>
          </a:p>
          <a:p>
            <a:pPr algn="r" rtl="1" eaLnBrk="1" hangingPunct="1">
              <a:lnSpc>
                <a:spcPct val="150000"/>
              </a:lnSpc>
            </a:pPr>
            <a:r>
              <a:rPr lang="fa-IR" sz="2000" smtClean="0">
                <a:cs typeface="B Lotus" panose="00000400000000000000" pitchFamily="2" charset="-78"/>
              </a:rPr>
              <a:t> آزمایش هارلو </a:t>
            </a:r>
            <a:endParaRPr lang="en-US" sz="2000" smtClean="0">
              <a:cs typeface="B Lotus" panose="00000400000000000000" pitchFamily="2"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C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fa-IR" smtClean="0">
                <a:solidFill>
                  <a:srgbClr val="7B9899"/>
                </a:solidFill>
                <a:cs typeface="B Titr" panose="00000700000000000000" pitchFamily="2" charset="-78"/>
              </a:rPr>
              <a:t>روان شناسی چیست؟</a:t>
            </a:r>
            <a:endParaRPr lang="en-US" smtClean="0">
              <a:solidFill>
                <a:srgbClr val="7B9899"/>
              </a:solidFill>
              <a:cs typeface="B Titr" panose="00000700000000000000" pitchFamily="2" charset="-78"/>
            </a:endParaRPr>
          </a:p>
        </p:txBody>
      </p:sp>
      <p:sp>
        <p:nvSpPr>
          <p:cNvPr id="3" name="Content Placeholder 2"/>
          <p:cNvSpPr>
            <a:spLocks noGrp="1"/>
          </p:cNvSpPr>
          <p:nvPr>
            <p:ph sz="quarter" idx="1"/>
          </p:nvPr>
        </p:nvSpPr>
        <p:spPr>
          <a:xfrm>
            <a:off x="301625" y="1527175"/>
            <a:ext cx="8504238" cy="4572000"/>
          </a:xfrm>
        </p:spPr>
        <p:txBody>
          <a:bodyPr>
            <a:normAutofit fontScale="77500" lnSpcReduction="20000"/>
          </a:bodyPr>
          <a:lstStyle/>
          <a:p>
            <a:pPr marL="274320" indent="-274320" algn="r" rtl="1" eaLnBrk="1" fontAlgn="auto" hangingPunct="1">
              <a:spcAft>
                <a:spcPts val="0"/>
              </a:spcAft>
              <a:buFont typeface="Wingdings 2"/>
              <a:buChar char=""/>
              <a:defRPr/>
            </a:pPr>
            <a:r>
              <a:rPr lang="fa-IR" dirty="0" smtClean="0">
                <a:cs typeface="B Lotus" pitchFamily="2" charset="-78"/>
              </a:rPr>
              <a:t> </a:t>
            </a:r>
            <a:r>
              <a:rPr lang="fa-IR" sz="4000" b="1" i="1" dirty="0" smtClean="0">
                <a:cs typeface="B Lotus" pitchFamily="2" charset="-78"/>
              </a:rPr>
              <a:t>مطالعه علمی رفتار و فرایندهای ذهنی</a:t>
            </a:r>
          </a:p>
          <a:p>
            <a:pPr marL="274320" indent="-274320" algn="r" rtl="1" eaLnBrk="1" fontAlgn="auto" hangingPunct="1">
              <a:spcAft>
                <a:spcPts val="0"/>
              </a:spcAft>
              <a:buFont typeface="Wingdings 2"/>
              <a:buChar char=""/>
              <a:defRPr/>
            </a:pPr>
            <a:endParaRPr lang="fa-IR" dirty="0">
              <a:cs typeface="B Lotus" pitchFamily="2" charset="-78"/>
            </a:endParaRPr>
          </a:p>
          <a:p>
            <a:pPr marL="274320" indent="-274320" algn="just" rtl="1" eaLnBrk="1" fontAlgn="auto" hangingPunct="1">
              <a:spcAft>
                <a:spcPts val="0"/>
              </a:spcAft>
              <a:buFont typeface="Wingdings 2"/>
              <a:buChar char=""/>
              <a:defRPr/>
            </a:pPr>
            <a:r>
              <a:rPr lang="fa-IR" dirty="0" smtClean="0">
                <a:cs typeface="B Lotus" pitchFamily="2" charset="-78"/>
              </a:rPr>
              <a:t> </a:t>
            </a:r>
            <a:r>
              <a:rPr lang="fa-IR" dirty="0">
                <a:cs typeface="B Lotus" pitchFamily="2" charset="-78"/>
              </a:rPr>
              <a:t>روان شناسي به عنوان يك </a:t>
            </a:r>
            <a:r>
              <a:rPr lang="fa-IR" sz="3300" b="1" dirty="0">
                <a:cs typeface="B Lotus" pitchFamily="2" charset="-78"/>
              </a:rPr>
              <a:t>علم</a:t>
            </a:r>
            <a:r>
              <a:rPr lang="fa-IR" dirty="0">
                <a:cs typeface="B Lotus" pitchFamily="2" charset="-78"/>
              </a:rPr>
              <a:t>، براي مشاهده، توصيف، پيش بيني وتبيين رفتار، از روشهاي نظام مند استفاده   مي كند(نظير دانشمندان در علومي نظير فيزيك، شيمي و زيست شناسي). </a:t>
            </a:r>
          </a:p>
          <a:p>
            <a:pPr marL="274320" indent="-274320" algn="just" rtl="1" eaLnBrk="1" fontAlgn="auto" hangingPunct="1">
              <a:spcAft>
                <a:spcPts val="0"/>
              </a:spcAft>
              <a:buFont typeface="Wingdings 2"/>
              <a:buChar char=""/>
              <a:defRPr/>
            </a:pPr>
            <a:endParaRPr lang="fa-IR" dirty="0">
              <a:cs typeface="Nazanin" pitchFamily="2" charset="-78"/>
            </a:endParaRPr>
          </a:p>
          <a:p>
            <a:pPr marL="274320" indent="-274320" algn="just" rtl="1" eaLnBrk="1" fontAlgn="auto" hangingPunct="1">
              <a:spcAft>
                <a:spcPts val="0"/>
              </a:spcAft>
              <a:buFont typeface="Wingdings 2"/>
              <a:buChar char=""/>
              <a:defRPr/>
            </a:pPr>
            <a:r>
              <a:rPr lang="fa-IR" sz="3300" b="1" dirty="0">
                <a:cs typeface="B Lotus" pitchFamily="2" charset="-78"/>
              </a:rPr>
              <a:t>رفتار</a:t>
            </a:r>
            <a:r>
              <a:rPr lang="fa-IR" dirty="0">
                <a:cs typeface="B Lotus" pitchFamily="2" charset="-78"/>
              </a:rPr>
              <a:t>، هر كاري است كه ما مي توانيم انجام بدهيم و به صورت مستقيم قابل مشاهده است(گريه كردن، صحبت كردن و موتور سواري كردن).</a:t>
            </a:r>
          </a:p>
          <a:p>
            <a:pPr marL="274320" indent="-274320" algn="just" rtl="1" eaLnBrk="1" fontAlgn="auto" hangingPunct="1">
              <a:spcAft>
                <a:spcPts val="0"/>
              </a:spcAft>
              <a:buFont typeface="Wingdings 2"/>
              <a:buChar char=""/>
              <a:defRPr/>
            </a:pPr>
            <a:endParaRPr lang="en-US" dirty="0">
              <a:cs typeface="Nazanin" pitchFamily="2" charset="-78"/>
            </a:endParaRPr>
          </a:p>
          <a:p>
            <a:pPr marL="274320" indent="-274320" algn="just" rtl="1" eaLnBrk="1" fontAlgn="auto" hangingPunct="1">
              <a:spcAft>
                <a:spcPts val="0"/>
              </a:spcAft>
              <a:buFont typeface="Wingdings 2"/>
              <a:buChar char=""/>
              <a:defRPr/>
            </a:pPr>
            <a:r>
              <a:rPr lang="fa-IR" b="1" dirty="0">
                <a:cs typeface="B Lotus" pitchFamily="2" charset="-78"/>
              </a:rPr>
              <a:t>فرايندهاي ذهني </a:t>
            </a:r>
            <a:r>
              <a:rPr lang="fa-IR" dirty="0">
                <a:cs typeface="B Lotus" pitchFamily="2" charset="-78"/>
              </a:rPr>
              <a:t>همان افكار، احساسات و انگيزه هايي هستند كه ما انسانها در درونمان داريم و قابل مشاهده مستقيم نيستند. اگرچه افكار و احساسات را به صورت مستقيم نمي توانيم ببينيم ولي وجود دارند(بعنوان مثال احساسات يك نوزاد وقتي مادرش اتاق را ترك مي كند، خاطره موتور سواري در ذهن يك موتورسوار و تفكر در مورد آينده شغلي و تحصيلي.</a:t>
            </a:r>
            <a:endParaRPr lang="en-US" dirty="0">
              <a:cs typeface="B Lotus" pitchFamily="2" charset="-78"/>
            </a:endParaRPr>
          </a:p>
          <a:p>
            <a:pPr marL="274320" indent="-274320" algn="r" rtl="1" eaLnBrk="1" fontAlgn="auto" hangingPunct="1">
              <a:spcAft>
                <a:spcPts val="0"/>
              </a:spcAft>
              <a:buFont typeface="Wingdings 2"/>
              <a:buChar char=""/>
              <a:defRPr/>
            </a:pPr>
            <a:endParaRPr lang="en-US" dirty="0">
              <a:cs typeface="Nazanin" pitchFamily="2" charset="-78"/>
            </a:endParaRPr>
          </a:p>
          <a:p>
            <a:pPr marL="274320" indent="-274320" algn="r" rtl="1" eaLnBrk="1" fontAlgn="auto" hangingPunct="1">
              <a:spcAft>
                <a:spcPts val="0"/>
              </a:spcAft>
              <a:buFont typeface="Wingdings 2"/>
              <a:buChar char=""/>
              <a:defRPr/>
            </a:pPr>
            <a:endParaRPr lang="en-US" dirty="0">
              <a:cs typeface="B Lotus" pitchFamily="2" charset="-7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C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pPr eaLnBrk="1" hangingPunct="1"/>
            <a:r>
              <a:rPr lang="fa-IR" sz="3600" smtClean="0">
                <a:solidFill>
                  <a:srgbClr val="7B9899"/>
                </a:solidFill>
                <a:cs typeface="B Lotus" panose="00000400000000000000" pitchFamily="2" charset="-78"/>
              </a:rPr>
              <a:t>آزمایش هارلو</a:t>
            </a:r>
            <a:endParaRPr lang="en-US" smtClean="0">
              <a:solidFill>
                <a:srgbClr val="7B9899"/>
              </a:solidFill>
            </a:endParaRPr>
          </a:p>
        </p:txBody>
      </p:sp>
      <p:pic>
        <p:nvPicPr>
          <p:cNvPr id="41987" name="Content Placeholder 3" descr="53.jpg"/>
          <p:cNvPicPr>
            <a:picLocks noGrp="1" noChangeAspect="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228600" y="1447800"/>
            <a:ext cx="8686800" cy="5105400"/>
          </a:xfrm>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C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pPr rtl="1" eaLnBrk="1" hangingPunct="1"/>
            <a:r>
              <a:rPr lang="fa-IR" smtClean="0">
                <a:solidFill>
                  <a:srgbClr val="7B9899"/>
                </a:solidFill>
                <a:cs typeface="B Titr" panose="00000700000000000000" pitchFamily="2" charset="-78"/>
              </a:rPr>
              <a:t> ارزیابی دلبستگی</a:t>
            </a:r>
          </a:p>
        </p:txBody>
      </p:sp>
      <p:sp>
        <p:nvSpPr>
          <p:cNvPr id="3" name="Content Placeholder 2"/>
          <p:cNvSpPr>
            <a:spLocks noGrp="1"/>
          </p:cNvSpPr>
          <p:nvPr>
            <p:ph sz="quarter" idx="1"/>
          </p:nvPr>
        </p:nvSpPr>
        <p:spPr>
          <a:xfrm>
            <a:off x="301625" y="1527175"/>
            <a:ext cx="8504238" cy="4572000"/>
          </a:xfrm>
        </p:spPr>
        <p:txBody>
          <a:bodyPr>
            <a:normAutofit fontScale="77500" lnSpcReduction="20000"/>
          </a:bodyPr>
          <a:lstStyle/>
          <a:p>
            <a:pPr marL="274320" indent="-274320" algn="r" rtl="1" eaLnBrk="1" fontAlgn="auto" hangingPunct="1">
              <a:spcAft>
                <a:spcPts val="0"/>
              </a:spcAft>
              <a:buFont typeface="Wingdings 2"/>
              <a:buChar char=""/>
              <a:defRPr/>
            </a:pPr>
            <a:r>
              <a:rPr lang="fa-IR" b="1" dirty="0" smtClean="0">
                <a:cs typeface="B Lotus" pitchFamily="2" charset="-78"/>
              </a:rPr>
              <a:t>موقعیت نا آشنا</a:t>
            </a:r>
          </a:p>
          <a:p>
            <a:pPr marL="548640" lvl="1" indent="-274320" algn="r" rtl="1" eaLnBrk="1" fontAlgn="auto" hangingPunct="1">
              <a:lnSpc>
                <a:spcPct val="160000"/>
              </a:lnSpc>
              <a:spcAft>
                <a:spcPts val="0"/>
              </a:spcAft>
              <a:buFont typeface="Wingdings"/>
              <a:buNone/>
              <a:defRPr/>
            </a:pPr>
            <a:r>
              <a:rPr lang="fa-IR" dirty="0" smtClean="0"/>
              <a:t> </a:t>
            </a:r>
            <a:r>
              <a:rPr lang="fa-IR" dirty="0" smtClean="0">
                <a:solidFill>
                  <a:schemeClr val="tx1"/>
                </a:solidFill>
                <a:cs typeface="B Lotus" pitchFamily="2" charset="-78"/>
              </a:rPr>
              <a:t>۱. مادر و کودک وادر اتاق آزمایش می‌شوند. مادر کودک را در محوطه‌ای پر از اسباب‌بازی روی کف اتاق قرار می‌دهد و سپس در انتهای دیگر اتاق می‌نشیند. </a:t>
            </a:r>
          </a:p>
          <a:p>
            <a:pPr marL="548640" lvl="1" indent="-274320" algn="r" rtl="1" eaLnBrk="1" fontAlgn="auto" hangingPunct="1">
              <a:lnSpc>
                <a:spcPct val="160000"/>
              </a:lnSpc>
              <a:spcAft>
                <a:spcPts val="0"/>
              </a:spcAft>
              <a:buFont typeface="Wingdings"/>
              <a:buNone/>
              <a:defRPr/>
            </a:pPr>
            <a:r>
              <a:rPr lang="fa-IR" dirty="0" smtClean="0">
                <a:solidFill>
                  <a:schemeClr val="tx1"/>
                </a:solidFill>
                <a:cs typeface="B Lotus" pitchFamily="2" charset="-78"/>
              </a:rPr>
              <a:t>۲. زنی غریبه وارد اتاق می‌شود، یک دقیقه آرام می‌نشیند، دقیقه‌ای با مادر گفتگو می‌کند و سپس می‌کوشد کودک را به بازی با یک اسباب‌بازی سرگرم کند. </a:t>
            </a:r>
          </a:p>
          <a:p>
            <a:pPr marL="548640" lvl="1" indent="-274320" algn="r" rtl="1" eaLnBrk="1" fontAlgn="auto" hangingPunct="1">
              <a:lnSpc>
                <a:spcPct val="160000"/>
              </a:lnSpc>
              <a:spcAft>
                <a:spcPts val="0"/>
              </a:spcAft>
              <a:buFont typeface="Wingdings"/>
              <a:buNone/>
              <a:defRPr/>
            </a:pPr>
            <a:r>
              <a:rPr lang="fa-IR" dirty="0" smtClean="0">
                <a:solidFill>
                  <a:schemeClr val="tx1"/>
                </a:solidFill>
                <a:cs typeface="B Lotus" pitchFamily="2" charset="-78"/>
              </a:rPr>
              <a:t>۳. مادر بی‌سروصدا از اتاق بیرون می‌رود. اگر کودک ناراحتی نشان ندهد، غریبه ساکت می‌نشیند، و اگر ناراحتی نشان دهد، غریبه سعی می‌کند او را آرام کند.</a:t>
            </a:r>
          </a:p>
          <a:p>
            <a:pPr marL="548640" lvl="1" indent="-274320" algn="r" rtl="1" eaLnBrk="1" fontAlgn="auto" hangingPunct="1">
              <a:lnSpc>
                <a:spcPct val="160000"/>
              </a:lnSpc>
              <a:spcAft>
                <a:spcPts val="0"/>
              </a:spcAft>
              <a:buFont typeface="Wingdings"/>
              <a:buNone/>
              <a:defRPr/>
            </a:pPr>
            <a:r>
              <a:rPr lang="fa-IR" dirty="0" smtClean="0">
                <a:solidFill>
                  <a:schemeClr val="tx1"/>
                </a:solidFill>
                <a:cs typeface="B Lotus" pitchFamily="2" charset="-78"/>
              </a:rPr>
              <a:t> ۴. مادر به اتاق برمی‌گردد و کودک را به بازی مشغول می‌کند. غریبه هم بی‌سروصدا از اتاق بیرون می‌رود. </a:t>
            </a:r>
          </a:p>
          <a:p>
            <a:pPr marL="548640" lvl="1" indent="-274320" algn="r" rtl="1" eaLnBrk="1" fontAlgn="auto" hangingPunct="1">
              <a:lnSpc>
                <a:spcPct val="160000"/>
              </a:lnSpc>
              <a:spcAft>
                <a:spcPts val="0"/>
              </a:spcAft>
              <a:buFont typeface="Wingdings"/>
              <a:buNone/>
              <a:defRPr/>
            </a:pPr>
            <a:r>
              <a:rPr lang="fa-IR" dirty="0" smtClean="0">
                <a:solidFill>
                  <a:schemeClr val="tx1"/>
                </a:solidFill>
                <a:cs typeface="B Lotus" pitchFamily="2" charset="-78"/>
              </a:rPr>
              <a:t>۵. مادر دوباره اتاق را ترک می‌کند و این بار کودک در اتاق تنها می‌ماند.</a:t>
            </a:r>
          </a:p>
          <a:p>
            <a:pPr marL="548640" lvl="1" indent="-274320" algn="r" rtl="1" eaLnBrk="1" fontAlgn="auto" hangingPunct="1">
              <a:lnSpc>
                <a:spcPct val="160000"/>
              </a:lnSpc>
              <a:spcAft>
                <a:spcPts val="0"/>
              </a:spcAft>
              <a:buFont typeface="Wingdings"/>
              <a:buNone/>
              <a:defRPr/>
            </a:pPr>
            <a:r>
              <a:rPr lang="fa-IR" dirty="0" smtClean="0">
                <a:solidFill>
                  <a:schemeClr val="tx1"/>
                </a:solidFill>
                <a:cs typeface="B Lotus" pitchFamily="2" charset="-78"/>
              </a:rPr>
              <a:t> ۶. غریبه برمی‌گردد. اگر کودک ناراحت باشد، غریبه سعی می‌کند او را آرام کند. </a:t>
            </a:r>
          </a:p>
          <a:p>
            <a:pPr marL="548640" lvl="1" indent="-274320" algn="r" rtl="1" eaLnBrk="1" fontAlgn="auto" hangingPunct="1">
              <a:lnSpc>
                <a:spcPct val="160000"/>
              </a:lnSpc>
              <a:spcAft>
                <a:spcPts val="0"/>
              </a:spcAft>
              <a:buFont typeface="Wingdings"/>
              <a:buNone/>
              <a:defRPr/>
            </a:pPr>
            <a:r>
              <a:rPr lang="fa-IR" dirty="0" smtClean="0">
                <a:solidFill>
                  <a:schemeClr val="tx1"/>
                </a:solidFill>
                <a:cs typeface="B Lotus" pitchFamily="2" charset="-78"/>
              </a:rPr>
              <a:t>۷. مادر برمی‌گردد و غریبه، از اتاق بیرون می‌رود.</a:t>
            </a:r>
            <a:endParaRPr lang="en-US" dirty="0">
              <a:solidFill>
                <a:schemeClr val="tx1"/>
              </a:solidFill>
              <a:cs typeface="B Lotus" pitchFamily="2" charset="-78"/>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C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pPr eaLnBrk="1" hangingPunct="1"/>
            <a:r>
              <a:rPr lang="fa-IR" smtClean="0">
                <a:solidFill>
                  <a:srgbClr val="7B9899"/>
                </a:solidFill>
                <a:cs typeface="B Titr" panose="00000700000000000000" pitchFamily="2" charset="-78"/>
              </a:rPr>
              <a:t> ارزیابی دلبستگی</a:t>
            </a:r>
            <a:endParaRPr lang="en-US" smtClean="0">
              <a:solidFill>
                <a:srgbClr val="7B9899"/>
              </a:solidFill>
            </a:endParaRPr>
          </a:p>
        </p:txBody>
      </p:sp>
      <p:sp>
        <p:nvSpPr>
          <p:cNvPr id="44035" name="Content Placeholder 2"/>
          <p:cNvSpPr>
            <a:spLocks noGrp="1"/>
          </p:cNvSpPr>
          <p:nvPr>
            <p:ph sz="quarter" idx="1"/>
          </p:nvPr>
        </p:nvSpPr>
        <p:spPr>
          <a:xfrm>
            <a:off x="301625" y="1527175"/>
            <a:ext cx="8504238" cy="4572000"/>
          </a:xfrm>
        </p:spPr>
        <p:txBody>
          <a:bodyPr/>
          <a:lstStyle/>
          <a:p>
            <a:pPr algn="r" rtl="1" eaLnBrk="1" hangingPunct="1">
              <a:lnSpc>
                <a:spcPct val="150000"/>
              </a:lnSpc>
            </a:pPr>
            <a:r>
              <a:rPr lang="fa-IR" b="1" smtClean="0">
                <a:cs typeface="B Lotus" panose="00000400000000000000" pitchFamily="2" charset="-78"/>
              </a:rPr>
              <a:t> چهار سبک دلبستگی</a:t>
            </a:r>
          </a:p>
          <a:p>
            <a:pPr algn="r" rtl="1" eaLnBrk="1" hangingPunct="1">
              <a:lnSpc>
                <a:spcPct val="150000"/>
              </a:lnSpc>
            </a:pPr>
            <a:r>
              <a:rPr lang="fa-IR" smtClean="0">
                <a:cs typeface="B Lotus" panose="00000400000000000000" pitchFamily="2" charset="-78"/>
              </a:rPr>
              <a:t> دلبسته ایمن</a:t>
            </a:r>
          </a:p>
          <a:p>
            <a:pPr algn="r" rtl="1" eaLnBrk="1" hangingPunct="1">
              <a:lnSpc>
                <a:spcPct val="150000"/>
              </a:lnSpc>
            </a:pPr>
            <a:r>
              <a:rPr lang="fa-IR" smtClean="0">
                <a:cs typeface="B Lotus" panose="00000400000000000000" pitchFamily="2" charset="-78"/>
              </a:rPr>
              <a:t> دلبسته اجتنابی</a:t>
            </a:r>
          </a:p>
          <a:p>
            <a:pPr algn="r" rtl="1" eaLnBrk="1" hangingPunct="1">
              <a:lnSpc>
                <a:spcPct val="150000"/>
              </a:lnSpc>
            </a:pPr>
            <a:r>
              <a:rPr lang="fa-IR" smtClean="0">
                <a:cs typeface="B Lotus" panose="00000400000000000000" pitchFamily="2" charset="-78"/>
              </a:rPr>
              <a:t> دلبسته مقاوم (دوسوگرا)</a:t>
            </a:r>
          </a:p>
          <a:p>
            <a:pPr algn="r" rtl="1" eaLnBrk="1" hangingPunct="1">
              <a:lnSpc>
                <a:spcPct val="150000"/>
              </a:lnSpc>
            </a:pPr>
            <a:r>
              <a:rPr lang="fa-IR" smtClean="0">
                <a:cs typeface="B Lotus" panose="00000400000000000000" pitchFamily="2" charset="-78"/>
              </a:rPr>
              <a:t> دلبسته آشفته-سردرگم</a:t>
            </a:r>
            <a:endParaRPr lang="en-US" smtClean="0">
              <a:cs typeface="B Lotus" panose="00000400000000000000" pitchFamily="2" charset="-78"/>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C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5058" name="Rectangle 2"/>
          <p:cNvSpPr>
            <a:spLocks noGrp="1"/>
          </p:cNvSpPr>
          <p:nvPr>
            <p:ph type="title" idx="4294967295"/>
          </p:nvPr>
        </p:nvSpPr>
        <p:spPr/>
        <p:txBody>
          <a:bodyPr/>
          <a:lstStyle/>
          <a:p>
            <a:r>
              <a:rPr lang="fa-IR" b="1" smtClean="0">
                <a:solidFill>
                  <a:schemeClr val="hlink"/>
                </a:solidFill>
                <a:cs typeface="B Lotus" panose="00000400000000000000" pitchFamily="2" charset="-78"/>
              </a:rPr>
              <a:t>مشخصات دلبستگی ایمن</a:t>
            </a:r>
            <a:endParaRPr lang="en-US" b="1" smtClean="0">
              <a:solidFill>
                <a:schemeClr val="hlink"/>
              </a:solidFill>
              <a:cs typeface="B Lotus" panose="00000400000000000000" pitchFamily="2" charset="-78"/>
            </a:endParaRPr>
          </a:p>
        </p:txBody>
      </p:sp>
      <p:sp>
        <p:nvSpPr>
          <p:cNvPr id="45059" name="Rectangle 3"/>
          <p:cNvSpPr>
            <a:spLocks noGrp="1"/>
          </p:cNvSpPr>
          <p:nvPr>
            <p:ph type="body" idx="4294967295"/>
          </p:nvPr>
        </p:nvSpPr>
        <p:spPr/>
        <p:txBody>
          <a:bodyPr/>
          <a:lstStyle/>
          <a:p>
            <a:pPr marL="514350" indent="-514350" algn="r" rtl="1">
              <a:buFont typeface="Wingdings 2" panose="05020102010507070707" pitchFamily="18" charset="2"/>
              <a:buNone/>
            </a:pPr>
            <a:r>
              <a:rPr lang="fa-IR" sz="2400" smtClean="0">
                <a:cs typeface="B Lotus" panose="00000400000000000000" pitchFamily="2" charset="-78"/>
              </a:rPr>
              <a:t>كودكي</a:t>
            </a:r>
          </a:p>
          <a:p>
            <a:pPr marL="514350" indent="-514350" algn="r" rtl="1">
              <a:buFont typeface="Wingdings 2" panose="05020102010507070707" pitchFamily="18" charset="2"/>
              <a:buNone/>
            </a:pPr>
            <a:r>
              <a:rPr lang="fa-IR" sz="2400" smtClean="0">
                <a:cs typeface="B Lotus" panose="00000400000000000000" pitchFamily="2" charset="-78"/>
              </a:rPr>
              <a:t> 1- قادرند خود را از والدین جدا کنند.   </a:t>
            </a:r>
          </a:p>
          <a:p>
            <a:pPr marL="514350" indent="-514350" algn="r" rtl="1">
              <a:buFont typeface="Wingdings 2" panose="05020102010507070707" pitchFamily="18" charset="2"/>
              <a:buNone/>
            </a:pPr>
            <a:r>
              <a:rPr lang="fa-IR" sz="2400" smtClean="0">
                <a:cs typeface="B Lotus" panose="00000400000000000000" pitchFamily="2" charset="-78"/>
              </a:rPr>
              <a:t>  2- احساس راحتی کنار مادر هنگام ترس   </a:t>
            </a:r>
          </a:p>
          <a:p>
            <a:pPr marL="514350" indent="-514350" algn="r" rtl="1">
              <a:buFont typeface="Wingdings 2" panose="05020102010507070707" pitchFamily="18" charset="2"/>
              <a:buNone/>
            </a:pPr>
            <a:r>
              <a:rPr lang="fa-IR" sz="2400" smtClean="0">
                <a:cs typeface="B Lotus" panose="00000400000000000000" pitchFamily="2" charset="-78"/>
              </a:rPr>
              <a:t>  3- از بازگشت مادر خوشحال می شوند.  </a:t>
            </a:r>
          </a:p>
          <a:p>
            <a:pPr marL="514350" indent="-514350" algn="r" rtl="1">
              <a:buFont typeface="Wingdings 2" panose="05020102010507070707" pitchFamily="18" charset="2"/>
              <a:buNone/>
            </a:pPr>
            <a:r>
              <a:rPr lang="fa-IR" sz="2400" smtClean="0">
                <a:cs typeface="B Lotus" panose="00000400000000000000" pitchFamily="2" charset="-78"/>
              </a:rPr>
              <a:t>   4- والدین را بر غریبه ها ترجیح می دهند.</a:t>
            </a:r>
          </a:p>
          <a:p>
            <a:pPr marL="514350" indent="-514350" algn="r" rtl="1">
              <a:buFont typeface="Wingdings 2" panose="05020102010507070707" pitchFamily="18" charset="2"/>
              <a:buNone/>
            </a:pPr>
            <a:r>
              <a:rPr lang="fa-IR" sz="2400" smtClean="0">
                <a:cs typeface="B Lotus" panose="00000400000000000000" pitchFamily="2" charset="-78"/>
              </a:rPr>
              <a:t>بزرگسالي</a:t>
            </a:r>
          </a:p>
          <a:p>
            <a:pPr marL="514350" indent="-514350" algn="r" rtl="1">
              <a:buFont typeface="Wingdings 2" panose="05020102010507070707" pitchFamily="18" charset="2"/>
              <a:buNone/>
            </a:pPr>
            <a:r>
              <a:rPr lang="fa-IR" sz="2400" smtClean="0">
                <a:cs typeface="B Lotus" panose="00000400000000000000" pitchFamily="2" charset="-78"/>
              </a:rPr>
              <a:t>1- داشتن ارتباط ماندگار تؤام با اعتماد</a:t>
            </a:r>
          </a:p>
          <a:p>
            <a:pPr marL="514350" indent="-514350" algn="r" rtl="1">
              <a:buFont typeface="Wingdings 2" panose="05020102010507070707" pitchFamily="18" charset="2"/>
              <a:buNone/>
            </a:pPr>
            <a:r>
              <a:rPr lang="fa-IR" sz="2400" smtClean="0">
                <a:cs typeface="B Lotus" panose="00000400000000000000" pitchFamily="2" charset="-78"/>
              </a:rPr>
              <a:t>2-  احساس ارزشمندی و عزت نفس</a:t>
            </a:r>
          </a:p>
          <a:p>
            <a:pPr marL="514350" indent="-514350" algn="r" rtl="1">
              <a:buFont typeface="Wingdings 2" panose="05020102010507070707" pitchFamily="18" charset="2"/>
              <a:buNone/>
            </a:pPr>
            <a:r>
              <a:rPr lang="fa-IR" sz="2400" smtClean="0">
                <a:cs typeface="B Lotus" panose="00000400000000000000" pitchFamily="2" charset="-78"/>
              </a:rPr>
              <a:t>3- از در میان گذاشتن احساساتشان با دیگران هراس ندارند.</a:t>
            </a:r>
          </a:p>
          <a:p>
            <a:pPr marL="514350" indent="-514350" algn="r" rtl="1">
              <a:buFont typeface="Wingdings 2" panose="05020102010507070707" pitchFamily="18" charset="2"/>
              <a:buNone/>
            </a:pPr>
            <a:r>
              <a:rPr lang="fa-IR" sz="2400" smtClean="0">
                <a:cs typeface="B Lotus" panose="00000400000000000000" pitchFamily="2" charset="-78"/>
              </a:rPr>
              <a:t>4- در صورت ضرورت از دیگران کمک می گیرند.</a:t>
            </a:r>
            <a:endParaRPr lang="en-US" sz="2400" smtClean="0">
              <a:cs typeface="B Lotus" panose="00000400000000000000" pitchFamily="2" charset="-78"/>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C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6082" name="Rectangle 2"/>
          <p:cNvSpPr>
            <a:spLocks noGrp="1"/>
          </p:cNvSpPr>
          <p:nvPr>
            <p:ph type="title" idx="4294967295"/>
          </p:nvPr>
        </p:nvSpPr>
        <p:spPr/>
        <p:txBody>
          <a:bodyPr/>
          <a:lstStyle/>
          <a:p>
            <a:r>
              <a:rPr lang="fa-IR" b="1" smtClean="0">
                <a:solidFill>
                  <a:schemeClr val="hlink"/>
                </a:solidFill>
                <a:cs typeface="B Lotus" panose="00000400000000000000" pitchFamily="2" charset="-78"/>
              </a:rPr>
              <a:t>مشخصات دلبستگی اجتنابی</a:t>
            </a:r>
            <a:endParaRPr lang="en-US" b="1" smtClean="0">
              <a:solidFill>
                <a:schemeClr val="hlink"/>
              </a:solidFill>
              <a:cs typeface="B Lotus" panose="00000400000000000000" pitchFamily="2" charset="-78"/>
            </a:endParaRPr>
          </a:p>
        </p:txBody>
      </p:sp>
      <p:sp>
        <p:nvSpPr>
          <p:cNvPr id="46083" name="Rectangle 3"/>
          <p:cNvSpPr>
            <a:spLocks noGrp="1"/>
          </p:cNvSpPr>
          <p:nvPr>
            <p:ph type="body" idx="4294967295"/>
          </p:nvPr>
        </p:nvSpPr>
        <p:spPr/>
        <p:txBody>
          <a:bodyPr/>
          <a:lstStyle/>
          <a:p>
            <a:pPr algn="r" rtl="1">
              <a:buFont typeface="Wingdings 2" panose="05020102010507070707" pitchFamily="18" charset="2"/>
              <a:buNone/>
            </a:pPr>
            <a:r>
              <a:rPr lang="fa-IR" sz="2400" b="1" smtClean="0">
                <a:cs typeface="B Lotus" panose="00000400000000000000" pitchFamily="2" charset="-78"/>
              </a:rPr>
              <a:t>کودکی</a:t>
            </a:r>
            <a:endParaRPr lang="fa-IR" sz="2400" smtClean="0">
              <a:cs typeface="B Lotus" panose="00000400000000000000" pitchFamily="2" charset="-78"/>
            </a:endParaRPr>
          </a:p>
          <a:p>
            <a:pPr algn="r" rtl="1">
              <a:buFont typeface="Wingdings 2" panose="05020102010507070707" pitchFamily="18" charset="2"/>
              <a:buNone/>
            </a:pPr>
            <a:r>
              <a:rPr lang="fa-IR" sz="2400" smtClean="0">
                <a:cs typeface="B Lotus" panose="00000400000000000000" pitchFamily="2" charset="-78"/>
              </a:rPr>
              <a:t>1- دوری از والدین</a:t>
            </a:r>
          </a:p>
          <a:p>
            <a:pPr algn="r" rtl="1">
              <a:buFont typeface="Wingdings 2" panose="05020102010507070707" pitchFamily="18" charset="2"/>
              <a:buNone/>
            </a:pPr>
            <a:r>
              <a:rPr lang="fa-IR" sz="2400" smtClean="0">
                <a:cs typeface="B Lotus" panose="00000400000000000000" pitchFamily="2" charset="-78"/>
              </a:rPr>
              <a:t>2- هنگام بودن با والدین احساس راحتی نمی کنند.</a:t>
            </a:r>
          </a:p>
          <a:p>
            <a:pPr algn="r" rtl="1">
              <a:buFont typeface="Wingdings 2" panose="05020102010507070707" pitchFamily="18" charset="2"/>
              <a:buNone/>
            </a:pPr>
            <a:r>
              <a:rPr lang="fa-IR" sz="2400" smtClean="0">
                <a:cs typeface="B Lotus" panose="00000400000000000000" pitchFamily="2" charset="-78"/>
              </a:rPr>
              <a:t>3- بین والدین و غریبه ها یا تفاوتی قائل نمی شوند و یا تفاوت کمی قائل می شوند.</a:t>
            </a:r>
          </a:p>
          <a:p>
            <a:pPr algn="r" rtl="1">
              <a:buFont typeface="Wingdings 2" panose="05020102010507070707" pitchFamily="18" charset="2"/>
              <a:buNone/>
            </a:pPr>
            <a:r>
              <a:rPr lang="fa-IR" sz="2400" b="1" smtClean="0">
                <a:cs typeface="B Lotus" panose="00000400000000000000" pitchFamily="2" charset="-78"/>
              </a:rPr>
              <a:t>بزرگسالی</a:t>
            </a:r>
          </a:p>
          <a:p>
            <a:pPr algn="r" rtl="1">
              <a:buFont typeface="Wingdings 2" panose="05020102010507070707" pitchFamily="18" charset="2"/>
              <a:buNone/>
            </a:pPr>
            <a:r>
              <a:rPr lang="fa-IR" sz="2400" smtClean="0">
                <a:cs typeface="B Lotus" panose="00000400000000000000" pitchFamily="2" charset="-78"/>
              </a:rPr>
              <a:t>1- مشکل در صمیمیت</a:t>
            </a:r>
          </a:p>
          <a:p>
            <a:pPr algn="r" rtl="1">
              <a:buFontTx/>
              <a:buNone/>
            </a:pPr>
            <a:r>
              <a:rPr lang="fa-IR" sz="2400" smtClean="0">
                <a:cs typeface="B Lotus" panose="00000400000000000000" pitchFamily="2" charset="-78"/>
              </a:rPr>
              <a:t>2-سرمایه گذاری اندک در روابط اجتماعی واحساسي </a:t>
            </a:r>
          </a:p>
          <a:p>
            <a:pPr algn="r" rtl="1">
              <a:buFontTx/>
              <a:buNone/>
            </a:pPr>
            <a:r>
              <a:rPr lang="fa-IR" sz="2400" smtClean="0">
                <a:cs typeface="B Lotus" panose="00000400000000000000" pitchFamily="2" charset="-78"/>
              </a:rPr>
              <a:t>3- قادر نیستند احساساتشان را با دیگران در میان بگذارند.</a:t>
            </a:r>
            <a:endParaRPr lang="en-US" sz="2400" smtClean="0">
              <a:cs typeface="B Lotus" panose="00000400000000000000" pitchFamily="2" charset="-78"/>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C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7106" name="Rectangle 2"/>
          <p:cNvSpPr>
            <a:spLocks noGrp="1"/>
          </p:cNvSpPr>
          <p:nvPr>
            <p:ph type="title" idx="4294967295"/>
          </p:nvPr>
        </p:nvSpPr>
        <p:spPr/>
        <p:txBody>
          <a:bodyPr/>
          <a:lstStyle/>
          <a:p>
            <a:r>
              <a:rPr lang="fa-IR" b="1" smtClean="0">
                <a:solidFill>
                  <a:schemeClr val="hlink"/>
                </a:solidFill>
                <a:cs typeface="B Lotus" panose="00000400000000000000" pitchFamily="2" charset="-78"/>
              </a:rPr>
              <a:t>مشخصات دلبستگی دوسو گرا</a:t>
            </a:r>
            <a:endParaRPr lang="en-US" b="1" smtClean="0">
              <a:solidFill>
                <a:schemeClr val="hlink"/>
              </a:solidFill>
              <a:cs typeface="B Lotus" panose="00000400000000000000" pitchFamily="2" charset="-78"/>
            </a:endParaRPr>
          </a:p>
        </p:txBody>
      </p:sp>
      <p:sp>
        <p:nvSpPr>
          <p:cNvPr id="47107" name="Rectangle 3"/>
          <p:cNvSpPr>
            <a:spLocks noGrp="1"/>
          </p:cNvSpPr>
          <p:nvPr>
            <p:ph type="body" idx="4294967295"/>
          </p:nvPr>
        </p:nvSpPr>
        <p:spPr/>
        <p:txBody>
          <a:bodyPr/>
          <a:lstStyle/>
          <a:p>
            <a:pPr marL="514350" indent="-514350" algn="r" rtl="1">
              <a:buFont typeface="Wingdings 2" panose="05020102010507070707" pitchFamily="18" charset="2"/>
              <a:buNone/>
            </a:pPr>
            <a:r>
              <a:rPr lang="fa-IR" b="1" smtClean="0">
                <a:cs typeface="B Lotus" panose="00000400000000000000" pitchFamily="2" charset="-78"/>
              </a:rPr>
              <a:t>کودکی</a:t>
            </a:r>
            <a:r>
              <a:rPr lang="fa-IR" smtClean="0">
                <a:cs typeface="B Lotus" panose="00000400000000000000" pitchFamily="2" charset="-78"/>
              </a:rPr>
              <a:t>   </a:t>
            </a:r>
          </a:p>
          <a:p>
            <a:pPr marL="514350" indent="-514350" algn="r" rtl="1">
              <a:buFont typeface="Wingdings 2" panose="05020102010507070707" pitchFamily="18" charset="2"/>
              <a:buNone/>
            </a:pPr>
            <a:r>
              <a:rPr lang="fa-IR" smtClean="0">
                <a:cs typeface="B Lotus" panose="00000400000000000000" pitchFamily="2" charset="-78"/>
              </a:rPr>
              <a:t>  1- نسبت به بیگانگان آشفته اند. </a:t>
            </a:r>
          </a:p>
          <a:p>
            <a:pPr marL="514350" indent="-514350" algn="r" rtl="1">
              <a:buFont typeface="Wingdings 2" panose="05020102010507070707" pitchFamily="18" charset="2"/>
              <a:buNone/>
            </a:pPr>
            <a:r>
              <a:rPr lang="fa-IR" smtClean="0">
                <a:cs typeface="B Lotus" panose="00000400000000000000" pitchFamily="2" charset="-78"/>
              </a:rPr>
              <a:t>    2- هنگام ترک والدین، ضربه می خورند.  </a:t>
            </a:r>
          </a:p>
          <a:p>
            <a:pPr marL="514350" indent="-514350" algn="r" rtl="1">
              <a:buFont typeface="Wingdings 2" panose="05020102010507070707" pitchFamily="18" charset="2"/>
              <a:buNone/>
            </a:pPr>
            <a:r>
              <a:rPr lang="fa-IR" smtClean="0">
                <a:cs typeface="B Lotus" panose="00000400000000000000" pitchFamily="2" charset="-78"/>
              </a:rPr>
              <a:t>   3- در بازگشت مادر نيز نا آرام مي مانند.</a:t>
            </a:r>
          </a:p>
          <a:p>
            <a:pPr marL="514350" indent="-514350" algn="r" rtl="1">
              <a:buFont typeface="Wingdings 2" panose="05020102010507070707" pitchFamily="18" charset="2"/>
              <a:buNone/>
            </a:pPr>
            <a:r>
              <a:rPr lang="fa-IR" b="1" smtClean="0">
                <a:cs typeface="B Lotus" panose="00000400000000000000" pitchFamily="2" charset="-78"/>
              </a:rPr>
              <a:t>بزرگسالی</a:t>
            </a:r>
          </a:p>
          <a:p>
            <a:pPr marL="514350" indent="-514350" algn="r" rtl="1">
              <a:buFont typeface="Wingdings 2" panose="05020102010507070707" pitchFamily="18" charset="2"/>
              <a:buNone/>
            </a:pPr>
            <a:r>
              <a:rPr lang="fa-IR" smtClean="0">
                <a:cs typeface="B Lotus" panose="00000400000000000000" pitchFamily="2" charset="-78"/>
              </a:rPr>
              <a:t>1- از نزدیک شدن به دیگران اکراه دارند.</a:t>
            </a:r>
          </a:p>
          <a:p>
            <a:pPr marL="514350" indent="-514350" algn="r" rtl="1">
              <a:buFont typeface="Wingdings 2" panose="05020102010507070707" pitchFamily="18" charset="2"/>
              <a:buNone/>
            </a:pPr>
            <a:r>
              <a:rPr lang="fa-IR" smtClean="0">
                <a:cs typeface="B Lotus" panose="00000400000000000000" pitchFamily="2" charset="-78"/>
              </a:rPr>
              <a:t>2- نسبت به از دست دادن شریکشان نگران هستند.</a:t>
            </a:r>
          </a:p>
          <a:p>
            <a:pPr marL="514350" indent="-514350" algn="r" rtl="1">
              <a:buFont typeface="Wingdings 2" panose="05020102010507070707" pitchFamily="18" charset="2"/>
              <a:buNone/>
            </a:pPr>
            <a:r>
              <a:rPr lang="fa-IR" smtClean="0">
                <a:cs typeface="B Lotus" panose="00000400000000000000" pitchFamily="2" charset="-78"/>
              </a:rPr>
              <a:t>3-پس از پایان هر ارتباطي به شدت آشفته مي شوند.</a:t>
            </a:r>
            <a:endParaRPr lang="en-US" smtClean="0">
              <a:cs typeface="B Lotus" panose="00000400000000000000" pitchFamily="2" charset="-78"/>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C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pPr eaLnBrk="1" hangingPunct="1"/>
            <a:r>
              <a:rPr lang="fa-IR" smtClean="0">
                <a:solidFill>
                  <a:srgbClr val="7B9899"/>
                </a:solidFill>
              </a:rPr>
              <a:t>دلبستگی</a:t>
            </a:r>
            <a:endParaRPr lang="en-US" smtClean="0">
              <a:solidFill>
                <a:srgbClr val="7B9899"/>
              </a:solidFill>
            </a:endParaRPr>
          </a:p>
        </p:txBody>
      </p:sp>
      <p:sp>
        <p:nvSpPr>
          <p:cNvPr id="48131" name="Content Placeholder 2"/>
          <p:cNvSpPr>
            <a:spLocks noGrp="1"/>
          </p:cNvSpPr>
          <p:nvPr>
            <p:ph sz="quarter" idx="1"/>
          </p:nvPr>
        </p:nvSpPr>
        <p:spPr>
          <a:xfrm>
            <a:off x="301625" y="1527175"/>
            <a:ext cx="8504238" cy="4572000"/>
          </a:xfrm>
        </p:spPr>
        <p:txBody>
          <a:bodyPr/>
          <a:lstStyle/>
          <a:p>
            <a:pPr algn="r" rtl="1" eaLnBrk="1" hangingPunct="1">
              <a:lnSpc>
                <a:spcPct val="150000"/>
              </a:lnSpc>
            </a:pPr>
            <a:r>
              <a:rPr lang="fa-IR" smtClean="0">
                <a:cs typeface="B Lotus" panose="00000400000000000000" pitchFamily="2" charset="-78"/>
              </a:rPr>
              <a:t> </a:t>
            </a:r>
            <a:r>
              <a:rPr lang="fa-IR" smtClean="0"/>
              <a:t>عوامل موثر بر دلبستگی</a:t>
            </a:r>
            <a:endParaRPr lang="fa-IR" smtClean="0">
              <a:cs typeface="B Lotus" panose="00000400000000000000" pitchFamily="2" charset="-78"/>
            </a:endParaRPr>
          </a:p>
          <a:p>
            <a:pPr lvl="1" algn="r" rtl="1" eaLnBrk="1" hangingPunct="1">
              <a:lnSpc>
                <a:spcPct val="150000"/>
              </a:lnSpc>
            </a:pPr>
            <a:r>
              <a:rPr lang="fa-IR" smtClean="0">
                <a:cs typeface="B Lotus" panose="00000400000000000000" pitchFamily="2" charset="-78"/>
              </a:rPr>
              <a:t>سبک پاسخ دهی توام با حساسیت (کیفیت پرستاری)</a:t>
            </a:r>
          </a:p>
          <a:p>
            <a:pPr lvl="1" algn="r" rtl="1" eaLnBrk="1" hangingPunct="1">
              <a:lnSpc>
                <a:spcPct val="150000"/>
              </a:lnSpc>
            </a:pPr>
            <a:r>
              <a:rPr lang="fa-IR" smtClean="0">
                <a:cs typeface="B Lotus" panose="00000400000000000000" pitchFamily="2" charset="-78"/>
              </a:rPr>
              <a:t> خلق و خوی کودک</a:t>
            </a:r>
          </a:p>
          <a:p>
            <a:pPr algn="r" rtl="1" eaLnBrk="1" hangingPunct="1">
              <a:lnSpc>
                <a:spcPct val="150000"/>
              </a:lnSpc>
            </a:pPr>
            <a:r>
              <a:rPr lang="fa-IR" smtClean="0">
                <a:cs typeface="B Lotus" panose="00000400000000000000" pitchFamily="2" charset="-78"/>
              </a:rPr>
              <a:t> ارتباط دلبستگی با رشد بعدی</a:t>
            </a:r>
            <a:endParaRPr lang="en-US" smtClean="0">
              <a:cs typeface="B Lotus" panose="00000400000000000000" pitchFamily="2" charset="-78"/>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C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9154" name="Rectangle 2"/>
          <p:cNvSpPr>
            <a:spLocks noGrp="1"/>
          </p:cNvSpPr>
          <p:nvPr>
            <p:ph type="title" idx="4294967295"/>
          </p:nvPr>
        </p:nvSpPr>
        <p:spPr/>
        <p:txBody>
          <a:bodyPr/>
          <a:lstStyle/>
          <a:p>
            <a:r>
              <a:rPr lang="fa-IR" smtClean="0">
                <a:solidFill>
                  <a:schemeClr val="hlink"/>
                </a:solidFill>
                <a:cs typeface="B Lotus" panose="00000400000000000000" pitchFamily="2" charset="-78"/>
              </a:rPr>
              <a:t>فرزندپروري</a:t>
            </a:r>
            <a:endParaRPr lang="en-US" smtClean="0">
              <a:solidFill>
                <a:schemeClr val="hlink"/>
              </a:solidFill>
              <a:cs typeface="B Lotus" panose="00000400000000000000" pitchFamily="2" charset="-78"/>
            </a:endParaRPr>
          </a:p>
        </p:txBody>
      </p:sp>
      <p:pic>
        <p:nvPicPr>
          <p:cNvPr id="49155" name="Object 7"/>
          <p:cNvPicPr>
            <a:picLocks noGrp="1" noChangeArrowheads="1"/>
          </p:cNvPicPr>
          <p:nvPr>
            <p:ph type="body" idx="4294967295"/>
          </p:nvPr>
        </p:nvPicPr>
        <p:blipFill>
          <a:blip r:embed="rId2">
            <a:extLst>
              <a:ext uri="{28A0092B-C50C-407E-A947-70E740481C1C}">
                <a14:useLocalDpi xmlns:a14="http://schemas.microsoft.com/office/drawing/2010/main" val="0"/>
              </a:ext>
            </a:extLst>
          </a:blip>
          <a:srcRect l="-3716" t="-8649" r="-3917" b="-3860"/>
          <a:stretch>
            <a:fillRect/>
          </a:stretch>
        </p:blipFill>
        <p:spPr>
          <a:xfrm>
            <a:off x="304800" y="1600200"/>
            <a:ext cx="8610600" cy="4648200"/>
          </a:xfrm>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C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0178" name="Rectangle 2"/>
          <p:cNvSpPr>
            <a:spLocks noGrp="1"/>
          </p:cNvSpPr>
          <p:nvPr>
            <p:ph type="title" idx="4294967295"/>
          </p:nvPr>
        </p:nvSpPr>
        <p:spPr/>
        <p:txBody>
          <a:bodyPr/>
          <a:lstStyle/>
          <a:p>
            <a:r>
              <a:rPr lang="fa-IR" smtClean="0">
                <a:solidFill>
                  <a:schemeClr val="hlink"/>
                </a:solidFill>
                <a:cs typeface="B Lotus" panose="00000400000000000000" pitchFamily="2" charset="-78"/>
              </a:rPr>
              <a:t>فرزندپروري</a:t>
            </a:r>
            <a:endParaRPr lang="en-US" smtClean="0">
              <a:solidFill>
                <a:schemeClr val="hlink"/>
              </a:solidFill>
              <a:cs typeface="B Lotus" panose="00000400000000000000" pitchFamily="2" charset="-78"/>
            </a:endParaRPr>
          </a:p>
        </p:txBody>
      </p:sp>
      <p:sp>
        <p:nvSpPr>
          <p:cNvPr id="50179" name="Rectangle 3"/>
          <p:cNvSpPr>
            <a:spLocks noGrp="1"/>
          </p:cNvSpPr>
          <p:nvPr>
            <p:ph type="body" idx="4294967295"/>
          </p:nvPr>
        </p:nvSpPr>
        <p:spPr/>
        <p:txBody>
          <a:bodyPr/>
          <a:lstStyle/>
          <a:p>
            <a:pPr algn="r" rtl="1"/>
            <a:r>
              <a:rPr lang="ar-SA" sz="2800" b="1" smtClean="0">
                <a:cs typeface="B Lotus" panose="00000400000000000000" pitchFamily="2" charset="-78"/>
              </a:rPr>
              <a:t>فرزند پروري مقتدرانه</a:t>
            </a:r>
            <a:r>
              <a:rPr lang="ar-SA" sz="2800" smtClean="0">
                <a:cs typeface="B Lotus" panose="00000400000000000000" pitchFamily="2" charset="-78"/>
              </a:rPr>
              <a:t> :</a:t>
            </a:r>
            <a:r>
              <a:rPr lang="en-US" sz="2800" smtClean="0">
                <a:cs typeface="B Lotus" panose="00000400000000000000" pitchFamily="2" charset="-78"/>
              </a:rPr>
              <a:t> </a:t>
            </a:r>
            <a:endParaRPr lang="fa-IR" sz="2800" smtClean="0">
              <a:cs typeface="B Lotus" panose="00000400000000000000" pitchFamily="2" charset="-78"/>
            </a:endParaRPr>
          </a:p>
          <a:p>
            <a:pPr algn="r" rtl="1"/>
            <a:r>
              <a:rPr lang="ar-SA" sz="2800" b="1" smtClean="0">
                <a:cs typeface="B Lotus" panose="00000400000000000000" pitchFamily="2" charset="-78"/>
              </a:rPr>
              <a:t>فرزند پروري مستبدانه</a:t>
            </a:r>
            <a:r>
              <a:rPr lang="ar-SA" sz="2800" smtClean="0">
                <a:cs typeface="B Lotus" panose="00000400000000000000" pitchFamily="2" charset="-78"/>
              </a:rPr>
              <a:t> : </a:t>
            </a:r>
            <a:endParaRPr lang="fa-IR" sz="2800" smtClean="0">
              <a:cs typeface="B Lotus" panose="00000400000000000000" pitchFamily="2" charset="-78"/>
            </a:endParaRPr>
          </a:p>
          <a:p>
            <a:pPr algn="r" rtl="1"/>
            <a:r>
              <a:rPr lang="ar-SA" sz="2800" b="1" smtClean="0">
                <a:cs typeface="B Lotus" panose="00000400000000000000" pitchFamily="2" charset="-78"/>
              </a:rPr>
              <a:t>فرزند پرري آسان گيرانه</a:t>
            </a:r>
            <a:r>
              <a:rPr lang="ar-SA" sz="2800" smtClean="0">
                <a:cs typeface="B Lotus" panose="00000400000000000000" pitchFamily="2" charset="-78"/>
              </a:rPr>
              <a:t> </a:t>
            </a:r>
            <a:endParaRPr lang="fa-IR" sz="2800" smtClean="0">
              <a:cs typeface="B Lotus" panose="00000400000000000000" pitchFamily="2" charset="-78"/>
            </a:endParaRPr>
          </a:p>
          <a:p>
            <a:pPr algn="r" rtl="1"/>
            <a:r>
              <a:rPr lang="ar-SA" sz="2800" b="1" smtClean="0">
                <a:cs typeface="B Lotus" panose="00000400000000000000" pitchFamily="2" charset="-78"/>
              </a:rPr>
              <a:t>فرزند پروري غافلانه</a:t>
            </a:r>
            <a:r>
              <a:rPr lang="ar-SA" sz="2800" smtClean="0">
                <a:cs typeface="B Lotus" panose="00000400000000000000" pitchFamily="2" charset="-78"/>
              </a:rPr>
              <a:t> : </a:t>
            </a:r>
            <a:endParaRPr lang="en-US" sz="2800" smtClean="0">
              <a:cs typeface="B Lotus" panose="00000400000000000000" pitchFamily="2" charset="-78"/>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C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pPr eaLnBrk="1" hangingPunct="1"/>
            <a:r>
              <a:rPr lang="fa-IR" smtClean="0">
                <a:solidFill>
                  <a:srgbClr val="7B9899"/>
                </a:solidFill>
                <a:cs typeface="B Titr" panose="00000700000000000000" pitchFamily="2" charset="-78"/>
              </a:rPr>
              <a:t>نظریه رشد اجتماعی-هیجانی اریکسون</a:t>
            </a:r>
            <a:endParaRPr lang="en-US" smtClean="0">
              <a:solidFill>
                <a:srgbClr val="7B9899"/>
              </a:solidFill>
              <a:cs typeface="B Titr" panose="00000700000000000000" pitchFamily="2" charset="-78"/>
            </a:endParaRPr>
          </a:p>
        </p:txBody>
      </p:sp>
      <p:sp>
        <p:nvSpPr>
          <p:cNvPr id="51203" name="Content Placeholder 2"/>
          <p:cNvSpPr>
            <a:spLocks noGrp="1"/>
          </p:cNvSpPr>
          <p:nvPr>
            <p:ph sz="quarter" idx="1"/>
          </p:nvPr>
        </p:nvSpPr>
        <p:spPr>
          <a:xfrm>
            <a:off x="301625" y="1527175"/>
            <a:ext cx="8504238" cy="4572000"/>
          </a:xfrm>
        </p:spPr>
        <p:txBody>
          <a:bodyPr/>
          <a:lstStyle/>
          <a:p>
            <a:pPr algn="r" rtl="1" eaLnBrk="1" hangingPunct="1"/>
            <a:r>
              <a:rPr lang="fa-IR" smtClean="0">
                <a:cs typeface="B Lotus" panose="00000400000000000000" pitchFamily="2" charset="-78"/>
              </a:rPr>
              <a:t>  مرحله 1 (سال اول زندگی) : </a:t>
            </a:r>
            <a:r>
              <a:rPr lang="fa-IR" b="1" smtClean="0">
                <a:cs typeface="B Lotus" panose="00000400000000000000" pitchFamily="2" charset="-78"/>
              </a:rPr>
              <a:t>اعتماد در برابر بی اعتمادی</a:t>
            </a:r>
          </a:p>
          <a:p>
            <a:pPr algn="r" rtl="1" eaLnBrk="1" hangingPunct="1"/>
            <a:r>
              <a:rPr lang="fa-IR" smtClean="0">
                <a:cs typeface="B Lotus" panose="00000400000000000000" pitchFamily="2" charset="-78"/>
              </a:rPr>
              <a:t> مرحله2 (سال دوم زندگی) : </a:t>
            </a:r>
            <a:r>
              <a:rPr lang="fa-IR" b="1" smtClean="0">
                <a:cs typeface="B Lotus" panose="00000400000000000000" pitchFamily="2" charset="-78"/>
              </a:rPr>
              <a:t>خودگردانی و اعتماد به نفس در برابر شک و تردید</a:t>
            </a:r>
          </a:p>
          <a:p>
            <a:pPr algn="r" rtl="1" eaLnBrk="1" hangingPunct="1"/>
            <a:r>
              <a:rPr lang="fa-IR" smtClean="0">
                <a:cs typeface="B Lotus" panose="00000400000000000000" pitchFamily="2" charset="-78"/>
              </a:rPr>
              <a:t> مرحله 3 (سه تا پنج سالگی) : </a:t>
            </a:r>
            <a:r>
              <a:rPr lang="fa-IR" b="1" smtClean="0">
                <a:cs typeface="B Lotus" panose="00000400000000000000" pitchFamily="2" charset="-78"/>
              </a:rPr>
              <a:t>ابتکار در برابر احساس گناه</a:t>
            </a:r>
          </a:p>
          <a:p>
            <a:pPr algn="r" rtl="1" eaLnBrk="1" hangingPunct="1"/>
            <a:r>
              <a:rPr lang="fa-IR" smtClean="0">
                <a:cs typeface="B Lotus" panose="00000400000000000000" pitchFamily="2" charset="-78"/>
              </a:rPr>
              <a:t> مرحله 4 (شش سالگی تا بلوغ) : </a:t>
            </a:r>
            <a:r>
              <a:rPr lang="fa-IR" b="1" smtClean="0">
                <a:cs typeface="B Lotus" panose="00000400000000000000" pitchFamily="2" charset="-78"/>
              </a:rPr>
              <a:t>پشتکار دربرابر احساس حقارت</a:t>
            </a:r>
          </a:p>
          <a:p>
            <a:pPr algn="r" rtl="1" eaLnBrk="1" hangingPunct="1"/>
            <a:r>
              <a:rPr lang="fa-IR" smtClean="0">
                <a:cs typeface="B Lotus" panose="00000400000000000000" pitchFamily="2" charset="-78"/>
              </a:rPr>
              <a:t> مرحله 5 (نوجوانی) : </a:t>
            </a:r>
            <a:r>
              <a:rPr lang="fa-IR" b="1" smtClean="0">
                <a:cs typeface="B Lotus" panose="00000400000000000000" pitchFamily="2" charset="-78"/>
              </a:rPr>
              <a:t>هویت در برابر سردرگمی</a:t>
            </a:r>
          </a:p>
          <a:p>
            <a:pPr algn="r" rtl="1" eaLnBrk="1" hangingPunct="1"/>
            <a:r>
              <a:rPr lang="fa-IR" smtClean="0">
                <a:cs typeface="B Lotus" panose="00000400000000000000" pitchFamily="2" charset="-78"/>
              </a:rPr>
              <a:t> مرحله 6 (جوانی) : </a:t>
            </a:r>
            <a:r>
              <a:rPr lang="fa-IR" b="1" smtClean="0">
                <a:cs typeface="B Lotus" panose="00000400000000000000" pitchFamily="2" charset="-78"/>
              </a:rPr>
              <a:t>صمیمیت در برابر احساس انزوا</a:t>
            </a:r>
          </a:p>
          <a:p>
            <a:pPr algn="r" rtl="1" eaLnBrk="1" hangingPunct="1"/>
            <a:r>
              <a:rPr lang="fa-IR" smtClean="0">
                <a:cs typeface="B Lotus" panose="00000400000000000000" pitchFamily="2" charset="-78"/>
              </a:rPr>
              <a:t> مرحله7 (میانسالی) : </a:t>
            </a:r>
            <a:r>
              <a:rPr lang="fa-IR" b="1" smtClean="0">
                <a:cs typeface="B Lotus" panose="00000400000000000000" pitchFamily="2" charset="-78"/>
              </a:rPr>
              <a:t>باروری در برابر رکود</a:t>
            </a:r>
          </a:p>
          <a:p>
            <a:pPr algn="r" rtl="1" eaLnBrk="1" hangingPunct="1"/>
            <a:r>
              <a:rPr lang="fa-IR" smtClean="0">
                <a:cs typeface="B Lotus" panose="00000400000000000000" pitchFamily="2" charset="-78"/>
              </a:rPr>
              <a:t> مرحله8 (سالهای پیری) : </a:t>
            </a:r>
            <a:r>
              <a:rPr lang="fa-IR" b="1" smtClean="0">
                <a:cs typeface="B Lotus" panose="00000400000000000000" pitchFamily="2" charset="-78"/>
              </a:rPr>
              <a:t>یکپارچگی در برابر نومیدی </a:t>
            </a:r>
            <a:endParaRPr lang="en-US" b="1" smtClean="0">
              <a:cs typeface="B Lotus" panose="00000400000000000000" pitchFamily="2"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C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5362" name="Rectangle 2"/>
          <p:cNvSpPr>
            <a:spLocks noGrp="1"/>
          </p:cNvSpPr>
          <p:nvPr>
            <p:ph type="title" idx="4294967295"/>
          </p:nvPr>
        </p:nvSpPr>
        <p:spPr/>
        <p:txBody>
          <a:bodyPr/>
          <a:lstStyle/>
          <a:p>
            <a:r>
              <a:rPr lang="fa-IR" smtClean="0">
                <a:solidFill>
                  <a:schemeClr val="tx1"/>
                </a:solidFill>
                <a:cs typeface="B Jadid" panose="00000700000000000000" pitchFamily="2" charset="-78"/>
              </a:rPr>
              <a:t>اهداف روانشناسي</a:t>
            </a:r>
            <a:endParaRPr lang="en-US" smtClean="0">
              <a:solidFill>
                <a:schemeClr val="tx1"/>
              </a:solidFill>
              <a:cs typeface="B Jadid" panose="00000700000000000000" pitchFamily="2" charset="-78"/>
            </a:endParaRPr>
          </a:p>
        </p:txBody>
      </p:sp>
      <p:sp>
        <p:nvSpPr>
          <p:cNvPr id="15363" name="Rectangle 3"/>
          <p:cNvSpPr>
            <a:spLocks noGrp="1"/>
          </p:cNvSpPr>
          <p:nvPr>
            <p:ph type="body" idx="4294967295"/>
          </p:nvPr>
        </p:nvSpPr>
        <p:spPr/>
        <p:txBody>
          <a:bodyPr/>
          <a:lstStyle/>
          <a:p>
            <a:pPr algn="r" rtl="1">
              <a:lnSpc>
                <a:spcPct val="150000"/>
              </a:lnSpc>
            </a:pPr>
            <a:r>
              <a:rPr lang="fa-IR" b="1" smtClean="0">
                <a:cs typeface="B Lotus" panose="00000400000000000000" pitchFamily="2" charset="-78"/>
              </a:rPr>
              <a:t>توصيف رفتار</a:t>
            </a:r>
            <a:r>
              <a:rPr lang="fa-IR" smtClean="0">
                <a:cs typeface="B Lotus" panose="00000400000000000000" pitchFamily="2" charset="-78"/>
              </a:rPr>
              <a:t> : هنجارو نابهنجار</a:t>
            </a:r>
          </a:p>
          <a:p>
            <a:pPr algn="r" rtl="1">
              <a:lnSpc>
                <a:spcPct val="150000"/>
              </a:lnSpc>
            </a:pPr>
            <a:r>
              <a:rPr lang="fa-IR" smtClean="0">
                <a:cs typeface="B Lotus" panose="00000400000000000000" pitchFamily="2" charset="-78"/>
              </a:rPr>
              <a:t> </a:t>
            </a:r>
            <a:r>
              <a:rPr lang="fa-IR" b="1" smtClean="0">
                <a:cs typeface="B Lotus" panose="00000400000000000000" pitchFamily="2" charset="-78"/>
              </a:rPr>
              <a:t>تبيين رفتار:</a:t>
            </a:r>
            <a:r>
              <a:rPr lang="fa-IR" smtClean="0">
                <a:cs typeface="B Lotus" panose="00000400000000000000" pitchFamily="2" charset="-78"/>
              </a:rPr>
              <a:t> توجيه يا سبب شناسي</a:t>
            </a:r>
          </a:p>
          <a:p>
            <a:pPr algn="r" rtl="1">
              <a:lnSpc>
                <a:spcPct val="150000"/>
              </a:lnSpc>
            </a:pPr>
            <a:r>
              <a:rPr lang="fa-IR" b="1" smtClean="0">
                <a:cs typeface="B Lotus" panose="00000400000000000000" pitchFamily="2" charset="-78"/>
              </a:rPr>
              <a:t>پيش بيني رفتار:</a:t>
            </a:r>
            <a:r>
              <a:rPr lang="fa-IR" smtClean="0">
                <a:cs typeface="B Lotus" panose="00000400000000000000" pitchFamily="2" charset="-78"/>
              </a:rPr>
              <a:t> چه مواقعي بروز مي كند؟</a:t>
            </a:r>
          </a:p>
          <a:p>
            <a:pPr algn="r" rtl="1">
              <a:lnSpc>
                <a:spcPct val="150000"/>
              </a:lnSpc>
            </a:pPr>
            <a:r>
              <a:rPr lang="fa-IR" smtClean="0">
                <a:cs typeface="B Lotus" panose="00000400000000000000" pitchFamily="2" charset="-78"/>
              </a:rPr>
              <a:t> </a:t>
            </a:r>
            <a:r>
              <a:rPr lang="fa-IR" b="1" smtClean="0">
                <a:cs typeface="B Lotus" panose="00000400000000000000" pitchFamily="2" charset="-78"/>
              </a:rPr>
              <a:t>كنترل رفتار و يا اصلاح رفتار</a:t>
            </a:r>
            <a:endParaRPr lang="en-US" b="1" smtClean="0">
              <a:cs typeface="B Lotus" panose="00000400000000000000" pitchFamily="2" charset="-78"/>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C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2226" name="Rectangle 2"/>
          <p:cNvSpPr>
            <a:spLocks noGrp="1"/>
          </p:cNvSpPr>
          <p:nvPr>
            <p:ph type="title" idx="4294967295"/>
          </p:nvPr>
        </p:nvSpPr>
        <p:spPr/>
        <p:txBody>
          <a:bodyPr/>
          <a:lstStyle/>
          <a:p>
            <a:endParaRPr lang="fa-IR" smtClean="0"/>
          </a:p>
        </p:txBody>
      </p:sp>
      <p:pic>
        <p:nvPicPr>
          <p:cNvPr id="52227" name="Picture 3" descr="C:\Documents and Settings\Administrator\Desktop\Picture2.png"/>
          <p:cNvPicPr>
            <a:picLocks noGrp="1" noChangeAspect="1" noChangeArrowheads="1"/>
          </p:cNvPicPr>
          <p:nvPr>
            <p:ph type="body" idx="4294967295"/>
          </p:nvPr>
        </p:nvPicPr>
        <p:blipFill>
          <a:blip r:embed="rId2">
            <a:extLst>
              <a:ext uri="{28A0092B-C50C-407E-A947-70E740481C1C}">
                <a14:useLocalDpi xmlns:a14="http://schemas.microsoft.com/office/drawing/2010/main" val="0"/>
              </a:ext>
            </a:extLst>
          </a:blip>
          <a:srcRect/>
          <a:stretch>
            <a:fillRect/>
          </a:stretch>
        </p:blipFill>
        <p:spPr>
          <a:xfrm>
            <a:off x="457200" y="1524000"/>
            <a:ext cx="8382000" cy="4724400"/>
          </a:xfrm>
          <a:noFill/>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C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3250" name="Rectangle 2"/>
          <p:cNvSpPr>
            <a:spLocks noGrp="1"/>
          </p:cNvSpPr>
          <p:nvPr>
            <p:ph type="title" idx="4294967295"/>
          </p:nvPr>
        </p:nvSpPr>
        <p:spPr/>
        <p:txBody>
          <a:bodyPr/>
          <a:lstStyle/>
          <a:p>
            <a:r>
              <a:rPr lang="fa-IR" b="1" dirty="0" smtClean="0">
                <a:solidFill>
                  <a:schemeClr val="hlink"/>
                </a:solidFill>
                <a:cs typeface="B Lotus" panose="00000400000000000000" pitchFamily="2" charset="-78"/>
              </a:rPr>
              <a:t>مقايسه مراحل رشدي در ديدگاههاي مختلف</a:t>
            </a:r>
            <a:r>
              <a:rPr lang="fa-IR" dirty="0" smtClean="0">
                <a:solidFill>
                  <a:schemeClr val="hlink"/>
                </a:solidFill>
                <a:cs typeface="B Lotus" panose="00000400000000000000" pitchFamily="2" charset="-78"/>
              </a:rPr>
              <a:t> </a:t>
            </a:r>
            <a:endParaRPr lang="en-US" dirty="0" smtClean="0">
              <a:solidFill>
                <a:schemeClr val="hlink"/>
              </a:solidFill>
              <a:cs typeface="B Lotus" panose="00000400000000000000" pitchFamily="2" charset="-78"/>
            </a:endParaRPr>
          </a:p>
        </p:txBody>
      </p:sp>
      <p:sp>
        <p:nvSpPr>
          <p:cNvPr id="53251" name="Rectangle 3"/>
          <p:cNvSpPr>
            <a:spLocks noGrp="1"/>
          </p:cNvSpPr>
          <p:nvPr>
            <p:ph type="body" idx="4294967295"/>
          </p:nvPr>
        </p:nvSpPr>
        <p:spPr/>
        <p:txBody>
          <a:bodyPr/>
          <a:lstStyle/>
          <a:p>
            <a:endParaRPr lang="fa-IR" smtClean="0"/>
          </a:p>
        </p:txBody>
      </p:sp>
      <p:pic>
        <p:nvPicPr>
          <p:cNvPr id="53252" name="Picture 4" descr="untitl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524000"/>
            <a:ext cx="8915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C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fa-IR" smtClean="0">
                <a:solidFill>
                  <a:srgbClr val="7B9899"/>
                </a:solidFill>
                <a:cs typeface="B Titr" panose="00000700000000000000" pitchFamily="2" charset="-78"/>
              </a:rPr>
              <a:t>روان شناسی چیست؟</a:t>
            </a:r>
            <a:endParaRPr lang="fa-IR" smtClean="0">
              <a:solidFill>
                <a:srgbClr val="7B9899"/>
              </a:solidFill>
              <a:cs typeface="Nazanin" panose="00000400000000000000" pitchFamily="2" charset="-78"/>
            </a:endParaRPr>
          </a:p>
        </p:txBody>
      </p:sp>
      <p:sp>
        <p:nvSpPr>
          <p:cNvPr id="16387" name="Content Placeholder 2"/>
          <p:cNvSpPr>
            <a:spLocks noGrp="1"/>
          </p:cNvSpPr>
          <p:nvPr>
            <p:ph sz="quarter" idx="1"/>
          </p:nvPr>
        </p:nvSpPr>
        <p:spPr>
          <a:xfrm>
            <a:off x="214313" y="1447800"/>
            <a:ext cx="8396287" cy="5124450"/>
          </a:xfrm>
        </p:spPr>
        <p:txBody>
          <a:bodyPr/>
          <a:lstStyle/>
          <a:p>
            <a:pPr algn="r" rtl="1" eaLnBrk="1" hangingPunct="1"/>
            <a:r>
              <a:rPr lang="fa-IR" smtClean="0">
                <a:cs typeface="B Lotus" panose="00000400000000000000" pitchFamily="2" charset="-78"/>
              </a:rPr>
              <a:t>تلاش برای جواب دادن به سوالات قدیمی</a:t>
            </a:r>
          </a:p>
          <a:p>
            <a:pPr lvl="1" algn="r" rtl="1" eaLnBrk="1" hangingPunct="1"/>
            <a:r>
              <a:rPr lang="fa-IR" smtClean="0">
                <a:cs typeface="B Lotus" panose="00000400000000000000" pitchFamily="2" charset="-78"/>
              </a:rPr>
              <a:t> حواس ما چگونه دنیا را ادراک می کند؟</a:t>
            </a:r>
          </a:p>
          <a:p>
            <a:pPr lvl="1" algn="r" rtl="1" eaLnBrk="1" hangingPunct="1"/>
            <a:r>
              <a:rPr lang="fa-IR" smtClean="0">
                <a:cs typeface="B Lotus" panose="00000400000000000000" pitchFamily="2" charset="-78"/>
              </a:rPr>
              <a:t> آیا روی زندگیمان کنترل هشیارانه داریم یا رفتارهایمان را نیروهای ناهشیار تعیین می کنند؟</a:t>
            </a:r>
          </a:p>
          <a:p>
            <a:pPr lvl="1" algn="r" rtl="1" eaLnBrk="1" hangingPunct="1"/>
            <a:r>
              <a:rPr lang="fa-IR" smtClean="0">
                <a:cs typeface="B Lotus" panose="00000400000000000000" pitchFamily="2" charset="-78"/>
              </a:rPr>
              <a:t> آیا رویاها مهمند؟</a:t>
            </a:r>
          </a:p>
          <a:p>
            <a:pPr lvl="1" algn="r" rtl="1" eaLnBrk="1" hangingPunct="1"/>
            <a:r>
              <a:rPr lang="fa-IR" smtClean="0">
                <a:cs typeface="B Lotus" panose="00000400000000000000" pitchFamily="2" charset="-78"/>
              </a:rPr>
              <a:t>و ......</a:t>
            </a:r>
            <a:endParaRPr lang="en-US" smtClean="0">
              <a:cs typeface="B Lotus" panose="00000400000000000000" pitchFamily="2" charset="-78"/>
            </a:endParaRPr>
          </a:p>
          <a:p>
            <a:pPr algn="r" rtl="1" eaLnBrk="1" hangingPunct="1"/>
            <a:endParaRPr lang="en-US" smtClean="0">
              <a:cs typeface="Nazanin" panose="00000400000000000000" pitchFamily="2"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C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7410" name="Rectangle 2"/>
          <p:cNvSpPr>
            <a:spLocks noGrp="1"/>
          </p:cNvSpPr>
          <p:nvPr>
            <p:ph type="title" idx="4294967295"/>
          </p:nvPr>
        </p:nvSpPr>
        <p:spPr/>
        <p:txBody>
          <a:bodyPr/>
          <a:lstStyle/>
          <a:p>
            <a:r>
              <a:rPr lang="fa-IR" sz="4000" smtClean="0">
                <a:solidFill>
                  <a:srgbClr val="00B0F0"/>
                </a:solidFill>
                <a:cs typeface="B Titr" panose="00000700000000000000" pitchFamily="2" charset="-78"/>
              </a:rPr>
              <a:t>چرا بايد روانشناسي را مطالعه كرد؟</a:t>
            </a:r>
            <a:endParaRPr lang="en-US" sz="4000" smtClean="0">
              <a:solidFill>
                <a:srgbClr val="00B0F0"/>
              </a:solidFill>
              <a:cs typeface="B Titr" panose="00000700000000000000" pitchFamily="2" charset="-78"/>
            </a:endParaRPr>
          </a:p>
        </p:txBody>
      </p:sp>
      <p:sp>
        <p:nvSpPr>
          <p:cNvPr id="17411" name="Rectangle 3"/>
          <p:cNvSpPr>
            <a:spLocks noGrp="1"/>
          </p:cNvSpPr>
          <p:nvPr>
            <p:ph type="body" idx="4294967295"/>
          </p:nvPr>
        </p:nvSpPr>
        <p:spPr/>
        <p:txBody>
          <a:bodyPr/>
          <a:lstStyle/>
          <a:p>
            <a:pPr algn="r" rtl="1"/>
            <a:r>
              <a:rPr lang="fa-IR" smtClean="0">
                <a:cs typeface="B Lotus" panose="00000400000000000000" pitchFamily="2" charset="-78"/>
              </a:rPr>
              <a:t> شناخت صحيح و آگاهانه نسبت به خود و شخصيت خود</a:t>
            </a:r>
          </a:p>
          <a:p>
            <a:pPr algn="r" rtl="1"/>
            <a:r>
              <a:rPr lang="fa-IR" smtClean="0">
                <a:cs typeface="B Lotus" panose="00000400000000000000" pitchFamily="2" charset="-78"/>
              </a:rPr>
              <a:t> برخورد مناسب و رابطه حرفه اي صحيح </a:t>
            </a:r>
          </a:p>
          <a:p>
            <a:pPr algn="r" rtl="1"/>
            <a:r>
              <a:rPr lang="fa-IR" smtClean="0">
                <a:cs typeface="B Lotus" panose="00000400000000000000" pitchFamily="2" charset="-78"/>
              </a:rPr>
              <a:t> 30 درصد از مراجعين به پزشكان عمومي يك ناراحتي روانشناختي همراه دارند كه در ناراحتي جسمي حاضر نقش مهمي دارد.</a:t>
            </a:r>
          </a:p>
          <a:p>
            <a:pPr algn="r" rtl="1"/>
            <a:r>
              <a:rPr lang="fa-IR" smtClean="0">
                <a:cs typeface="B Lotus" panose="00000400000000000000" pitchFamily="2" charset="-78"/>
              </a:rPr>
              <a:t> اختلالات روان تني : استرس هاي رواني مي توانند عامل ايجاد مشكلات جسماني شوند مانند فشارخون، آسم و يا زخم معده ناشي از استرس</a:t>
            </a:r>
          </a:p>
          <a:p>
            <a:pPr algn="r" rtl="1"/>
            <a:r>
              <a:rPr lang="fa-IR" smtClean="0">
                <a:cs typeface="B Lotus" panose="00000400000000000000" pitchFamily="2" charset="-78"/>
              </a:rPr>
              <a:t> اختلالات جسماني شكل : فرد از لحاظ جسماني سالم است و علت ظاهري خاصي براي بيماري مشاهده نمي شود . ولي كاركرد يك سيستم عضلاني-حركتي يا عصبي مختل مي شود. مثل اختلالات تبديلي</a:t>
            </a:r>
            <a:endParaRPr lang="en-US" smtClean="0">
              <a:cs typeface="B Lotus" panose="00000400000000000000" pitchFamily="2"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C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fa-IR" smtClean="0">
                <a:solidFill>
                  <a:srgbClr val="7B9899"/>
                </a:solidFill>
                <a:cs typeface="B Titr" panose="00000700000000000000" pitchFamily="2" charset="-78"/>
              </a:rPr>
              <a:t>حوزه روان شناسی</a:t>
            </a:r>
            <a:endParaRPr lang="en-US" smtClean="0">
              <a:solidFill>
                <a:srgbClr val="7B9899"/>
              </a:solidFill>
              <a:cs typeface="B Titr" panose="00000700000000000000" pitchFamily="2" charset="-78"/>
            </a:endParaRPr>
          </a:p>
        </p:txBody>
      </p:sp>
      <p:sp>
        <p:nvSpPr>
          <p:cNvPr id="18435" name="Content Placeholder 2"/>
          <p:cNvSpPr>
            <a:spLocks noGrp="1"/>
          </p:cNvSpPr>
          <p:nvPr>
            <p:ph sz="quarter" idx="1"/>
          </p:nvPr>
        </p:nvSpPr>
        <p:spPr>
          <a:xfrm>
            <a:off x="301625" y="1527175"/>
            <a:ext cx="8504238" cy="4572000"/>
          </a:xfrm>
        </p:spPr>
        <p:txBody>
          <a:bodyPr/>
          <a:lstStyle/>
          <a:p>
            <a:pPr algn="r" rtl="1" eaLnBrk="1" hangingPunct="1"/>
            <a:r>
              <a:rPr lang="fa-IR" sz="4000" smtClean="0">
                <a:cs typeface="B Lotus" panose="00000400000000000000" pitchFamily="2" charset="-78"/>
              </a:rPr>
              <a:t> صدمه مغزی و شناسایی چهره</a:t>
            </a:r>
          </a:p>
          <a:p>
            <a:pPr algn="r" rtl="1" eaLnBrk="1" hangingPunct="1"/>
            <a:r>
              <a:rPr lang="fa-IR" sz="4000" smtClean="0">
                <a:cs typeface="B Lotus" panose="00000400000000000000" pitchFamily="2" charset="-78"/>
              </a:rPr>
              <a:t> نسبت دادن صفات به افراد</a:t>
            </a:r>
          </a:p>
          <a:p>
            <a:pPr algn="r" rtl="1" eaLnBrk="1" hangingPunct="1"/>
            <a:r>
              <a:rPr lang="fa-IR" sz="4000" smtClean="0">
                <a:cs typeface="B Lotus" panose="00000400000000000000" pitchFamily="2" charset="-78"/>
              </a:rPr>
              <a:t> فراموشی خاطرات کودکی</a:t>
            </a:r>
          </a:p>
          <a:p>
            <a:pPr algn="r" rtl="1" eaLnBrk="1" hangingPunct="1"/>
            <a:r>
              <a:rPr lang="fa-IR" sz="4000" smtClean="0">
                <a:cs typeface="B Lotus" panose="00000400000000000000" pitchFamily="2" charset="-78"/>
              </a:rPr>
              <a:t> تنظیم وزن</a:t>
            </a:r>
          </a:p>
          <a:p>
            <a:pPr algn="r" rtl="1" eaLnBrk="1" hangingPunct="1"/>
            <a:r>
              <a:rPr lang="fa-IR" sz="4000" smtClean="0">
                <a:cs typeface="B Lotus" panose="00000400000000000000" pitchFamily="2" charset="-78"/>
              </a:rPr>
              <a:t>ابراز پرخاشگری</a:t>
            </a:r>
          </a:p>
          <a:p>
            <a:pPr algn="r" rtl="1" eaLnBrk="1" hangingPunct="1"/>
            <a:endParaRPr lang="en-US" sz="4000" smtClean="0">
              <a:cs typeface="B Lotus" panose="00000400000000000000"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C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fa-IR" smtClean="0">
                <a:solidFill>
                  <a:srgbClr val="7B9899"/>
                </a:solidFill>
                <a:cs typeface="B Titr" panose="00000700000000000000" pitchFamily="2" charset="-78"/>
              </a:rPr>
              <a:t>دیدگاههای موجود در روان شناسی</a:t>
            </a:r>
            <a:endParaRPr lang="en-US" smtClean="0">
              <a:solidFill>
                <a:srgbClr val="7B9899"/>
              </a:solidFill>
              <a:cs typeface="B Titr" panose="00000700000000000000" pitchFamily="2" charset="-78"/>
            </a:endParaRPr>
          </a:p>
        </p:txBody>
      </p:sp>
      <p:sp>
        <p:nvSpPr>
          <p:cNvPr id="19459" name="Content Placeholder 2"/>
          <p:cNvSpPr>
            <a:spLocks noGrp="1"/>
          </p:cNvSpPr>
          <p:nvPr>
            <p:ph sz="quarter" idx="1"/>
          </p:nvPr>
        </p:nvSpPr>
        <p:spPr>
          <a:xfrm>
            <a:off x="301625" y="1527175"/>
            <a:ext cx="8504238" cy="4572000"/>
          </a:xfrm>
        </p:spPr>
        <p:txBody>
          <a:bodyPr/>
          <a:lstStyle/>
          <a:p>
            <a:pPr algn="r" rtl="1" eaLnBrk="1" hangingPunct="1"/>
            <a:r>
              <a:rPr lang="fa-IR" sz="3600" smtClean="0">
                <a:cs typeface="B Lotus" panose="00000400000000000000" pitchFamily="2" charset="-78"/>
              </a:rPr>
              <a:t> دیدگاه زیست شناختی</a:t>
            </a:r>
          </a:p>
          <a:p>
            <a:pPr algn="r" rtl="1" eaLnBrk="1" hangingPunct="1"/>
            <a:r>
              <a:rPr lang="fa-IR" sz="3600" smtClean="0">
                <a:cs typeface="B Lotus" panose="00000400000000000000" pitchFamily="2" charset="-78"/>
              </a:rPr>
              <a:t> دیدگاه رفتاری</a:t>
            </a:r>
          </a:p>
          <a:p>
            <a:pPr algn="r" rtl="1" eaLnBrk="1" hangingPunct="1"/>
            <a:r>
              <a:rPr lang="fa-IR" sz="3600" smtClean="0">
                <a:cs typeface="B Lotus" panose="00000400000000000000" pitchFamily="2" charset="-78"/>
              </a:rPr>
              <a:t> دیدگاه شناختی</a:t>
            </a:r>
          </a:p>
          <a:p>
            <a:pPr algn="r" rtl="1" eaLnBrk="1" hangingPunct="1"/>
            <a:r>
              <a:rPr lang="fa-IR" sz="3600" smtClean="0">
                <a:cs typeface="B Lotus" panose="00000400000000000000" pitchFamily="2" charset="-78"/>
              </a:rPr>
              <a:t> دیدگاه روانکاوانه</a:t>
            </a:r>
          </a:p>
          <a:p>
            <a:pPr algn="r" rtl="1" eaLnBrk="1" hangingPunct="1"/>
            <a:r>
              <a:rPr lang="fa-IR" sz="3600" smtClean="0">
                <a:cs typeface="B Lotus" panose="00000400000000000000" pitchFamily="2" charset="-78"/>
              </a:rPr>
              <a:t> دیدگاه پدیدارشناسانه</a:t>
            </a:r>
          </a:p>
          <a:p>
            <a:pPr algn="r" rtl="1" eaLnBrk="1" hangingPunct="1"/>
            <a:endParaRPr lang="en-US" sz="3600" smtClean="0">
              <a:cs typeface="B Lotus" panose="00000400000000000000" pitchFamily="2"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C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fa-IR" smtClean="0">
                <a:solidFill>
                  <a:srgbClr val="7B9899"/>
                </a:solidFill>
                <a:cs typeface="B Titr" panose="00000700000000000000" pitchFamily="2" charset="-78"/>
              </a:rPr>
              <a:t>روش های تحقیق در روان شناسی</a:t>
            </a:r>
            <a:endParaRPr lang="en-US" smtClean="0">
              <a:solidFill>
                <a:srgbClr val="7B9899"/>
              </a:solidFill>
              <a:cs typeface="B Titr" panose="00000700000000000000" pitchFamily="2" charset="-78"/>
            </a:endParaRPr>
          </a:p>
        </p:txBody>
      </p:sp>
      <p:sp>
        <p:nvSpPr>
          <p:cNvPr id="20483" name="Content Placeholder 2"/>
          <p:cNvSpPr>
            <a:spLocks noGrp="1"/>
          </p:cNvSpPr>
          <p:nvPr>
            <p:ph sz="quarter" idx="1"/>
          </p:nvPr>
        </p:nvSpPr>
        <p:spPr>
          <a:xfrm>
            <a:off x="301625" y="1527175"/>
            <a:ext cx="8504238" cy="4572000"/>
          </a:xfrm>
        </p:spPr>
        <p:txBody>
          <a:bodyPr/>
          <a:lstStyle/>
          <a:p>
            <a:pPr algn="r" rtl="1" eaLnBrk="1" hangingPunct="1"/>
            <a:r>
              <a:rPr lang="fa-IR" smtClean="0"/>
              <a:t> پژوهش دو مرحله دارد</a:t>
            </a:r>
          </a:p>
          <a:p>
            <a:pPr algn="r" rtl="1" eaLnBrk="1" hangingPunct="1"/>
            <a:r>
              <a:rPr lang="fa-IR" smtClean="0"/>
              <a:t>1- وضع یک فرضیه علمی</a:t>
            </a:r>
          </a:p>
          <a:p>
            <a:pPr algn="r" rtl="1" eaLnBrk="1" hangingPunct="1"/>
            <a:r>
              <a:rPr lang="fa-IR" smtClean="0"/>
              <a:t> 2- آزمودن آن فرضیه</a:t>
            </a:r>
          </a:p>
          <a:p>
            <a:pPr lvl="1" algn="r" rtl="1" eaLnBrk="1" hangingPunct="1"/>
            <a:r>
              <a:rPr lang="fa-IR" smtClean="0"/>
              <a:t> روش آزمایشگاهی</a:t>
            </a:r>
          </a:p>
          <a:p>
            <a:pPr lvl="1" algn="r" rtl="1" eaLnBrk="1" hangingPunct="1"/>
            <a:r>
              <a:rPr lang="fa-IR" smtClean="0"/>
              <a:t> روش همبستگی</a:t>
            </a:r>
          </a:p>
          <a:p>
            <a:pPr lvl="1" algn="r" rtl="1" eaLnBrk="1" hangingPunct="1"/>
            <a:r>
              <a:rPr lang="fa-IR" smtClean="0"/>
              <a:t> روش مشاهده ای</a:t>
            </a:r>
          </a:p>
          <a:p>
            <a:pPr lvl="1" algn="r" rtl="1" eaLnBrk="1" hangingPunct="1"/>
            <a:endParaRPr lang="en-US"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4898</TotalTime>
  <Words>2285</Words>
  <Application>Microsoft Office PowerPoint</Application>
  <PresentationFormat>On-screen Show (4:3)</PresentationFormat>
  <Paragraphs>215</Paragraphs>
  <Slides>41</Slides>
  <Notes>2</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41</vt:i4>
      </vt:variant>
    </vt:vector>
  </HeadingPairs>
  <TitlesOfParts>
    <vt:vector size="55" baseType="lpstr">
      <vt:lpstr>Arial</vt:lpstr>
      <vt:lpstr>B Jadid</vt:lpstr>
      <vt:lpstr>B Lotus</vt:lpstr>
      <vt:lpstr>B Titr</vt:lpstr>
      <vt:lpstr>Calibri</vt:lpstr>
      <vt:lpstr>Georgia</vt:lpstr>
      <vt:lpstr>Nazanin</vt:lpstr>
      <vt:lpstr>Tahoma</vt:lpstr>
      <vt:lpstr>Times New Roman</vt:lpstr>
      <vt:lpstr>Titr</vt:lpstr>
      <vt:lpstr>Verdana</vt:lpstr>
      <vt:lpstr>Wingdings</vt:lpstr>
      <vt:lpstr>Wingdings 2</vt:lpstr>
      <vt:lpstr>Civic</vt:lpstr>
      <vt:lpstr>PowerPoint Presentation</vt:lpstr>
      <vt:lpstr>روانشناسی عمومی</vt:lpstr>
      <vt:lpstr>روان شناسی چیست؟</vt:lpstr>
      <vt:lpstr>اهداف روانشناسي</vt:lpstr>
      <vt:lpstr>روان شناسی چیست؟</vt:lpstr>
      <vt:lpstr>چرا بايد روانشناسي را مطالعه كرد؟</vt:lpstr>
      <vt:lpstr>حوزه روان شناسی</vt:lpstr>
      <vt:lpstr>دیدگاههای موجود در روان شناسی</vt:lpstr>
      <vt:lpstr>روش های تحقیق در روان شناسی</vt:lpstr>
      <vt:lpstr>تخصص های روان شناسی</vt:lpstr>
      <vt:lpstr>رشد روانی</vt:lpstr>
      <vt:lpstr>طبیعت یا تربیت؟</vt:lpstr>
      <vt:lpstr>رشد پیوسته است یا نا پیوسته؟</vt:lpstr>
      <vt:lpstr>رشد پیش از تولد</vt:lpstr>
      <vt:lpstr>رشد پیش از تولد</vt:lpstr>
      <vt:lpstr>رشد پیش از تولد</vt:lpstr>
      <vt:lpstr>رشد پیش از تولد</vt:lpstr>
      <vt:lpstr>رشد جسمی در دوران کودکی</vt:lpstr>
      <vt:lpstr>رشد جسمی در دوران کودکی</vt:lpstr>
      <vt:lpstr>PowerPoint Presentation</vt:lpstr>
      <vt:lpstr>رشد شناختی در دوران کودکی</vt:lpstr>
      <vt:lpstr>رشد شناختی در دوران کودکی</vt:lpstr>
      <vt:lpstr>مراحل استدلال اخلاقی</vt:lpstr>
      <vt:lpstr>مراحل استدلال اخلاقی</vt:lpstr>
      <vt:lpstr>سطح دوم : اخلاق عرفی</vt:lpstr>
      <vt:lpstr>سطح سوم: اخلاق پس عرفی</vt:lpstr>
      <vt:lpstr>PowerPoint Presentation</vt:lpstr>
      <vt:lpstr>شخصیت و رشد اجتماعی</vt:lpstr>
      <vt:lpstr>شخصیت و رشد اجتماعی</vt:lpstr>
      <vt:lpstr>آزمایش هارلو</vt:lpstr>
      <vt:lpstr> ارزیابی دلبستگی</vt:lpstr>
      <vt:lpstr> ارزیابی دلبستگی</vt:lpstr>
      <vt:lpstr>مشخصات دلبستگی ایمن</vt:lpstr>
      <vt:lpstr>مشخصات دلبستگی اجتنابی</vt:lpstr>
      <vt:lpstr>مشخصات دلبستگی دوسو گرا</vt:lpstr>
      <vt:lpstr>دلبستگی</vt:lpstr>
      <vt:lpstr>فرزندپروري</vt:lpstr>
      <vt:lpstr>فرزندپروري</vt:lpstr>
      <vt:lpstr>نظریه رشد اجتماعی-هیجانی اریکسون</vt:lpstr>
      <vt:lpstr>PowerPoint Presentation</vt:lpstr>
      <vt:lpstr>مقايسه مراحل رشدي در ديدگاههاي مختلف </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روانشناسی عمومی</dc:title>
  <dc:creator>Ahmad</dc:creator>
  <cp:lastModifiedBy>Shiva</cp:lastModifiedBy>
  <cp:revision>370</cp:revision>
  <dcterms:created xsi:type="dcterms:W3CDTF">2012-09-13T15:50:57Z</dcterms:created>
  <dcterms:modified xsi:type="dcterms:W3CDTF">2023-05-24T01:40:24Z</dcterms:modified>
</cp:coreProperties>
</file>